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4" r:id="rId4"/>
    <p:sldId id="258" r:id="rId5"/>
    <p:sldId id="300" r:id="rId6"/>
    <p:sldId id="286" r:id="rId7"/>
    <p:sldId id="287" r:id="rId8"/>
    <p:sldId id="288" r:id="rId9"/>
    <p:sldId id="289" r:id="rId10"/>
    <p:sldId id="290" r:id="rId11"/>
    <p:sldId id="291" r:id="rId12"/>
    <p:sldId id="292" r:id="rId13"/>
    <p:sldId id="293" r:id="rId14"/>
    <p:sldId id="284" r:id="rId15"/>
    <p:sldId id="285" r:id="rId16"/>
    <p:sldId id="266" r:id="rId17"/>
    <p:sldId id="260" r:id="rId18"/>
    <p:sldId id="268" r:id="rId19"/>
    <p:sldId id="259" r:id="rId20"/>
    <p:sldId id="269" r:id="rId21"/>
    <p:sldId id="270" r:id="rId22"/>
    <p:sldId id="271" r:id="rId23"/>
    <p:sldId id="280" r:id="rId24"/>
    <p:sldId id="296" r:id="rId25"/>
    <p:sldId id="275" r:id="rId26"/>
    <p:sldId id="274" r:id="rId27"/>
    <p:sldId id="272" r:id="rId28"/>
    <p:sldId id="273" r:id="rId29"/>
    <p:sldId id="279" r:id="rId30"/>
    <p:sldId id="277" r:id="rId31"/>
    <p:sldId id="276" r:id="rId32"/>
    <p:sldId id="294" r:id="rId33"/>
    <p:sldId id="295" r:id="rId34"/>
    <p:sldId id="297" r:id="rId35"/>
    <p:sldId id="298" r:id="rId36"/>
    <p:sldId id="299" r:id="rId37"/>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E3DD20-3FF9-49A7-B78F-E1E63F1B4246}" v="20" dt="2026-08-19T05:01:10.015"/>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1738" autoAdjust="0"/>
  </p:normalViewPr>
  <p:slideViewPr>
    <p:cSldViewPr snapToGrid="0">
      <p:cViewPr varScale="1">
        <p:scale>
          <a:sx n="58" d="100"/>
          <a:sy n="58" d="100"/>
        </p:scale>
        <p:origin x="96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SABELLA CREUSS" userId="033b4e1106017b90" providerId="LiveId" clId="{D26B6579-57A4-4157-AA0E-8EC2979AF804}"/>
    <pc:docChg chg="undo custSel addSld delSld modSld sldOrd">
      <pc:chgData name="ISABELLA CREUSS" userId="033b4e1106017b90" providerId="LiveId" clId="{D26B6579-57A4-4157-AA0E-8EC2979AF804}" dt="2026-08-19T14:41:11.003" v="1932" actId="14100"/>
      <pc:docMkLst>
        <pc:docMk/>
      </pc:docMkLst>
      <pc:sldChg chg="addSp delSp modSp mod delAnim">
        <pc:chgData name="ISABELLA CREUSS" userId="033b4e1106017b90" providerId="LiveId" clId="{D26B6579-57A4-4157-AA0E-8EC2979AF804}" dt="2026-07-22T04:16:39.459" v="6" actId="14100"/>
        <pc:sldMkLst>
          <pc:docMk/>
          <pc:sldMk cId="3364792652" sldId="256"/>
        </pc:sldMkLst>
        <pc:spChg chg="mod">
          <ac:chgData name="ISABELLA CREUSS" userId="033b4e1106017b90" providerId="LiveId" clId="{D26B6579-57A4-4157-AA0E-8EC2979AF804}" dt="2026-07-22T04:16:39.459" v="6" actId="14100"/>
          <ac:spMkLst>
            <pc:docMk/>
            <pc:sldMk cId="3364792652" sldId="256"/>
            <ac:spMk id="5" creationId="{865CDEC8-A564-4AE7-8F33-5326A0D68DDF}"/>
          </ac:spMkLst>
        </pc:spChg>
      </pc:sldChg>
      <pc:sldChg chg="modSp mod">
        <pc:chgData name="ISABELLA CREUSS" userId="033b4e1106017b90" providerId="LiveId" clId="{D26B6579-57A4-4157-AA0E-8EC2979AF804}" dt="2026-08-19T05:02:48.655" v="1920" actId="255"/>
        <pc:sldMkLst>
          <pc:docMk/>
          <pc:sldMk cId="2943534122" sldId="257"/>
        </pc:sldMkLst>
        <pc:spChg chg="mod">
          <ac:chgData name="ISABELLA CREUSS" userId="033b4e1106017b90" providerId="LiveId" clId="{D26B6579-57A4-4157-AA0E-8EC2979AF804}" dt="2026-08-19T05:02:48.655" v="1920" actId="255"/>
          <ac:spMkLst>
            <pc:docMk/>
            <pc:sldMk cId="2943534122" sldId="257"/>
            <ac:spMk id="7" creationId="{6B419A6D-AA42-4707-A631-2154FFEC6969}"/>
          </ac:spMkLst>
        </pc:spChg>
      </pc:sldChg>
      <pc:sldChg chg="modSp mod ord">
        <pc:chgData name="ISABELLA CREUSS" userId="033b4e1106017b90" providerId="LiveId" clId="{D26B6579-57A4-4157-AA0E-8EC2979AF804}" dt="2026-08-19T03:42:55.180" v="648" actId="255"/>
        <pc:sldMkLst>
          <pc:docMk/>
          <pc:sldMk cId="823118426" sldId="258"/>
        </pc:sldMkLst>
        <pc:spChg chg="mod">
          <ac:chgData name="ISABELLA CREUSS" userId="033b4e1106017b90" providerId="LiveId" clId="{D26B6579-57A4-4157-AA0E-8EC2979AF804}" dt="2026-08-19T03:42:55.180" v="648" actId="255"/>
          <ac:spMkLst>
            <pc:docMk/>
            <pc:sldMk cId="823118426" sldId="258"/>
            <ac:spMk id="6" creationId="{18531706-F534-48BE-8F54-B7901133DFDF}"/>
          </ac:spMkLst>
        </pc:spChg>
        <pc:spChg chg="mod">
          <ac:chgData name="ISABELLA CREUSS" userId="033b4e1106017b90" providerId="LiveId" clId="{D26B6579-57A4-4157-AA0E-8EC2979AF804}" dt="2026-08-11T19:25:01.790" v="633" actId="255"/>
          <ac:spMkLst>
            <pc:docMk/>
            <pc:sldMk cId="823118426" sldId="258"/>
            <ac:spMk id="8" creationId="{2C8708DD-AF21-4070-9638-294F2C2C3B7B}"/>
          </ac:spMkLst>
        </pc:spChg>
        <pc:spChg chg="mod">
          <ac:chgData name="ISABELLA CREUSS" userId="033b4e1106017b90" providerId="LiveId" clId="{D26B6579-57A4-4157-AA0E-8EC2979AF804}" dt="2026-08-11T19:25:15.853" v="635" actId="255"/>
          <ac:spMkLst>
            <pc:docMk/>
            <pc:sldMk cId="823118426" sldId="258"/>
            <ac:spMk id="10" creationId="{9CB5935D-7F94-4285-B4DA-5EA4FCE8152B}"/>
          </ac:spMkLst>
        </pc:spChg>
        <pc:spChg chg="mod">
          <ac:chgData name="ISABELLA CREUSS" userId="033b4e1106017b90" providerId="LiveId" clId="{D26B6579-57A4-4157-AA0E-8EC2979AF804}" dt="2026-08-11T19:25:23.607" v="636" actId="255"/>
          <ac:spMkLst>
            <pc:docMk/>
            <pc:sldMk cId="823118426" sldId="258"/>
            <ac:spMk id="12" creationId="{67A8B9B0-E083-40FD-A6FE-BC4F0F8BE7DD}"/>
          </ac:spMkLst>
        </pc:spChg>
      </pc:sldChg>
      <pc:sldChg chg="delSp modSp mod ord">
        <pc:chgData name="ISABELLA CREUSS" userId="033b4e1106017b90" providerId="LiveId" clId="{D26B6579-57A4-4157-AA0E-8EC2979AF804}" dt="2026-07-22T04:28:57.218" v="271" actId="14100"/>
        <pc:sldMkLst>
          <pc:docMk/>
          <pc:sldMk cId="3307279111" sldId="259"/>
        </pc:sldMkLst>
        <pc:spChg chg="mod">
          <ac:chgData name="ISABELLA CREUSS" userId="033b4e1106017b90" providerId="LiveId" clId="{D26B6579-57A4-4157-AA0E-8EC2979AF804}" dt="2026-07-22T04:28:57.218" v="271" actId="14100"/>
          <ac:spMkLst>
            <pc:docMk/>
            <pc:sldMk cId="3307279111" sldId="259"/>
            <ac:spMk id="10" creationId="{6C0CC009-AFF3-4A8D-BF15-57B39B9657FD}"/>
          </ac:spMkLst>
        </pc:spChg>
      </pc:sldChg>
      <pc:sldChg chg="modSp mod ord">
        <pc:chgData name="ISABELLA CREUSS" userId="033b4e1106017b90" providerId="LiveId" clId="{D26B6579-57A4-4157-AA0E-8EC2979AF804}" dt="2026-08-19T04:32:19.030" v="1647" actId="12"/>
        <pc:sldMkLst>
          <pc:docMk/>
          <pc:sldMk cId="678653520" sldId="260"/>
        </pc:sldMkLst>
        <pc:spChg chg="mod">
          <ac:chgData name="ISABELLA CREUSS" userId="033b4e1106017b90" providerId="LiveId" clId="{D26B6579-57A4-4157-AA0E-8EC2979AF804}" dt="2026-08-19T04:32:19.030" v="1647" actId="12"/>
          <ac:spMkLst>
            <pc:docMk/>
            <pc:sldMk cId="678653520" sldId="260"/>
            <ac:spMk id="4" creationId="{F6E5061F-6872-4522-A015-D9C490D436D4}"/>
          </ac:spMkLst>
        </pc:spChg>
      </pc:sldChg>
      <pc:sldChg chg="del">
        <pc:chgData name="ISABELLA CREUSS" userId="033b4e1106017b90" providerId="LiveId" clId="{D26B6579-57A4-4157-AA0E-8EC2979AF804}" dt="2026-08-19T04:42:14.261" v="1773" actId="47"/>
        <pc:sldMkLst>
          <pc:docMk/>
          <pc:sldMk cId="3913195953" sldId="261"/>
        </pc:sldMkLst>
      </pc:sldChg>
      <pc:sldChg chg="delSp modSp mod">
        <pc:chgData name="ISABELLA CREUSS" userId="033b4e1106017b90" providerId="LiveId" clId="{D26B6579-57A4-4157-AA0E-8EC2979AF804}" dt="2026-08-19T03:42:26.138" v="645" actId="6549"/>
        <pc:sldMkLst>
          <pc:docMk/>
          <pc:sldMk cId="2999724040" sldId="264"/>
        </pc:sldMkLst>
        <pc:spChg chg="mod">
          <ac:chgData name="ISABELLA CREUSS" userId="033b4e1106017b90" providerId="LiveId" clId="{D26B6579-57A4-4157-AA0E-8EC2979AF804}" dt="2026-08-19T03:42:26.138" v="645" actId="6549"/>
          <ac:spMkLst>
            <pc:docMk/>
            <pc:sldMk cId="2999724040" sldId="264"/>
            <ac:spMk id="5" creationId="{5D90056E-0C75-4A96-25C5-7B8157EEB3E4}"/>
          </ac:spMkLst>
        </pc:spChg>
      </pc:sldChg>
      <pc:sldChg chg="del">
        <pc:chgData name="ISABELLA CREUSS" userId="033b4e1106017b90" providerId="LiveId" clId="{D26B6579-57A4-4157-AA0E-8EC2979AF804}" dt="2026-08-19T04:42:08.964" v="1771" actId="47"/>
        <pc:sldMkLst>
          <pc:docMk/>
          <pc:sldMk cId="1339858976" sldId="265"/>
        </pc:sldMkLst>
      </pc:sldChg>
      <pc:sldChg chg="addSp delSp modSp mod ord">
        <pc:chgData name="ISABELLA CREUSS" userId="033b4e1106017b90" providerId="LiveId" clId="{D26B6579-57A4-4157-AA0E-8EC2979AF804}" dt="2026-08-19T03:44:55.928" v="672"/>
        <pc:sldMkLst>
          <pc:docMk/>
          <pc:sldMk cId="1370738838" sldId="266"/>
        </pc:sldMkLst>
        <pc:spChg chg="del mod">
          <ac:chgData name="ISABELLA CREUSS" userId="033b4e1106017b90" providerId="LiveId" clId="{D26B6579-57A4-4157-AA0E-8EC2979AF804}" dt="2026-08-19T03:44:22.828" v="667" actId="478"/>
          <ac:spMkLst>
            <pc:docMk/>
            <pc:sldMk cId="1370738838" sldId="266"/>
            <ac:spMk id="10" creationId="{6C0CC009-AFF3-4A8D-BF15-57B39B9657FD}"/>
          </ac:spMkLst>
        </pc:spChg>
        <pc:picChg chg="add mod">
          <ac:chgData name="ISABELLA CREUSS" userId="033b4e1106017b90" providerId="LiveId" clId="{D26B6579-57A4-4157-AA0E-8EC2979AF804}" dt="2026-08-19T03:44:36.448" v="670" actId="14100"/>
          <ac:picMkLst>
            <pc:docMk/>
            <pc:sldMk cId="1370738838" sldId="266"/>
            <ac:picMk id="3" creationId="{7A2336F2-8B4A-4E02-8719-693B9B681F6A}"/>
          </ac:picMkLst>
        </pc:picChg>
      </pc:sldChg>
      <pc:sldChg chg="add del">
        <pc:chgData name="ISABELLA CREUSS" userId="033b4e1106017b90" providerId="LiveId" clId="{D26B6579-57A4-4157-AA0E-8EC2979AF804}" dt="2026-08-19T04:42:11.491" v="1772" actId="47"/>
        <pc:sldMkLst>
          <pc:docMk/>
          <pc:sldMk cId="3159473528" sldId="267"/>
        </pc:sldMkLst>
      </pc:sldChg>
      <pc:sldChg chg="addSp delSp modSp add mod ord">
        <pc:chgData name="ISABELLA CREUSS" userId="033b4e1106017b90" providerId="LiveId" clId="{D26B6579-57A4-4157-AA0E-8EC2979AF804}" dt="2026-08-19T04:32:52.393" v="1649"/>
        <pc:sldMkLst>
          <pc:docMk/>
          <pc:sldMk cId="604721833" sldId="268"/>
        </pc:sldMkLst>
        <pc:spChg chg="add del mod">
          <ac:chgData name="ISABELLA CREUSS" userId="033b4e1106017b90" providerId="LiveId" clId="{D26B6579-57A4-4157-AA0E-8EC2979AF804}" dt="2026-07-22T04:30:31.164" v="301" actId="20577"/>
          <ac:spMkLst>
            <pc:docMk/>
            <pc:sldMk cId="604721833" sldId="268"/>
            <ac:spMk id="8" creationId="{B229CD86-99B3-AC17-2F32-F81ADCEC86A0}"/>
          </ac:spMkLst>
        </pc:spChg>
        <pc:graphicFrameChg chg="add mod modGraphic">
          <ac:chgData name="ISABELLA CREUSS" userId="033b4e1106017b90" providerId="LiveId" clId="{D26B6579-57A4-4157-AA0E-8EC2979AF804}" dt="2026-07-22T04:31:18.034" v="314" actId="14100"/>
          <ac:graphicFrameMkLst>
            <pc:docMk/>
            <pc:sldMk cId="604721833" sldId="268"/>
            <ac:graphicFrameMk id="3" creationId="{4FE58536-9CAC-F2ED-B7F7-8CF24545C63C}"/>
          </ac:graphicFrameMkLst>
        </pc:graphicFrameChg>
      </pc:sldChg>
      <pc:sldChg chg="addSp delSp modSp add mod">
        <pc:chgData name="ISABELLA CREUSS" userId="033b4e1106017b90" providerId="LiveId" clId="{D26B6579-57A4-4157-AA0E-8EC2979AF804}" dt="2026-07-22T04:34:35.900" v="410" actId="14100"/>
        <pc:sldMkLst>
          <pc:docMk/>
          <pc:sldMk cId="1036684502" sldId="269"/>
        </pc:sldMkLst>
        <pc:spChg chg="mod">
          <ac:chgData name="ISABELLA CREUSS" userId="033b4e1106017b90" providerId="LiveId" clId="{D26B6579-57A4-4157-AA0E-8EC2979AF804}" dt="2026-07-22T04:34:35.900" v="410" actId="14100"/>
          <ac:spMkLst>
            <pc:docMk/>
            <pc:sldMk cId="1036684502" sldId="269"/>
            <ac:spMk id="9" creationId="{374C10DA-672C-1DE9-953B-2C0D9439A340}"/>
          </ac:spMkLst>
        </pc:spChg>
      </pc:sldChg>
      <pc:sldChg chg="modSp add mod">
        <pc:chgData name="ISABELLA CREUSS" userId="033b4e1106017b90" providerId="LiveId" clId="{D26B6579-57A4-4157-AA0E-8EC2979AF804}" dt="2026-08-19T04:37:13.966" v="1716" actId="20577"/>
        <pc:sldMkLst>
          <pc:docMk/>
          <pc:sldMk cId="510275316" sldId="270"/>
        </pc:sldMkLst>
        <pc:spChg chg="mod">
          <ac:chgData name="ISABELLA CREUSS" userId="033b4e1106017b90" providerId="LiveId" clId="{D26B6579-57A4-4157-AA0E-8EC2979AF804}" dt="2026-08-19T04:33:46.721" v="1651" actId="1076"/>
          <ac:spMkLst>
            <pc:docMk/>
            <pc:sldMk cId="510275316" sldId="270"/>
            <ac:spMk id="8" creationId="{C6B01192-5F19-A469-7C86-A5F2288D2D51}"/>
          </ac:spMkLst>
        </pc:spChg>
        <pc:spChg chg="mod">
          <ac:chgData name="ISABELLA CREUSS" userId="033b4e1106017b90" providerId="LiveId" clId="{D26B6579-57A4-4157-AA0E-8EC2979AF804}" dt="2026-08-19T04:37:13.966" v="1716" actId="20577"/>
          <ac:spMkLst>
            <pc:docMk/>
            <pc:sldMk cId="510275316" sldId="270"/>
            <ac:spMk id="10" creationId="{6D861EA9-7B92-2DD4-56EF-F9698268A00E}"/>
          </ac:spMkLst>
        </pc:spChg>
      </pc:sldChg>
      <pc:sldChg chg="modSp add mod ord">
        <pc:chgData name="ISABELLA CREUSS" userId="033b4e1106017b90" providerId="LiveId" clId="{D26B6579-57A4-4157-AA0E-8EC2979AF804}" dt="2026-08-19T04:53:13.212" v="1827"/>
        <pc:sldMkLst>
          <pc:docMk/>
          <pc:sldMk cId="1388072655" sldId="271"/>
        </pc:sldMkLst>
        <pc:spChg chg="mod">
          <ac:chgData name="ISABELLA CREUSS" userId="033b4e1106017b90" providerId="LiveId" clId="{D26B6579-57A4-4157-AA0E-8EC2979AF804}" dt="2026-07-22T04:51:22.913" v="617" actId="1076"/>
          <ac:spMkLst>
            <pc:docMk/>
            <pc:sldMk cId="1388072655" sldId="271"/>
            <ac:spMk id="8" creationId="{F4B0F85E-4085-B6A3-351F-65719B943A65}"/>
          </ac:spMkLst>
        </pc:spChg>
        <pc:spChg chg="mod">
          <ac:chgData name="ISABELLA CREUSS" userId="033b4e1106017b90" providerId="LiveId" clId="{D26B6579-57A4-4157-AA0E-8EC2979AF804}" dt="2026-07-22T04:52:14.282" v="624" actId="6549"/>
          <ac:spMkLst>
            <pc:docMk/>
            <pc:sldMk cId="1388072655" sldId="271"/>
            <ac:spMk id="10" creationId="{0BE85C30-E499-3CC7-98C0-1E6F45E03BA5}"/>
          </ac:spMkLst>
        </pc:spChg>
      </pc:sldChg>
      <pc:sldChg chg="modSp add mod">
        <pc:chgData name="ISABELLA CREUSS" userId="033b4e1106017b90" providerId="LiveId" clId="{D26B6579-57A4-4157-AA0E-8EC2979AF804}" dt="2026-07-22T04:39:47.787" v="469" actId="1076"/>
        <pc:sldMkLst>
          <pc:docMk/>
          <pc:sldMk cId="2487419162" sldId="272"/>
        </pc:sldMkLst>
        <pc:spChg chg="mod">
          <ac:chgData name="ISABELLA CREUSS" userId="033b4e1106017b90" providerId="LiveId" clId="{D26B6579-57A4-4157-AA0E-8EC2979AF804}" dt="2026-07-22T04:39:40.009" v="468" actId="1076"/>
          <ac:spMkLst>
            <pc:docMk/>
            <pc:sldMk cId="2487419162" sldId="272"/>
            <ac:spMk id="8" creationId="{13703F72-258C-4515-2B5C-7D0C3421F987}"/>
          </ac:spMkLst>
        </pc:spChg>
        <pc:spChg chg="mod">
          <ac:chgData name="ISABELLA CREUSS" userId="033b4e1106017b90" providerId="LiveId" clId="{D26B6579-57A4-4157-AA0E-8EC2979AF804}" dt="2026-07-22T04:39:47.787" v="469" actId="1076"/>
          <ac:spMkLst>
            <pc:docMk/>
            <pc:sldMk cId="2487419162" sldId="272"/>
            <ac:spMk id="10" creationId="{E903D4B3-BBB8-B6BC-4E16-B8721D21DE43}"/>
          </ac:spMkLst>
        </pc:spChg>
      </pc:sldChg>
      <pc:sldChg chg="modSp add mod">
        <pc:chgData name="ISABELLA CREUSS" userId="033b4e1106017b90" providerId="LiveId" clId="{D26B6579-57A4-4157-AA0E-8EC2979AF804}" dt="2026-08-19T04:35:07.290" v="1667" actId="1076"/>
        <pc:sldMkLst>
          <pc:docMk/>
          <pc:sldMk cId="547477030" sldId="273"/>
        </pc:sldMkLst>
        <pc:spChg chg="mod">
          <ac:chgData name="ISABELLA CREUSS" userId="033b4e1106017b90" providerId="LiveId" clId="{D26B6579-57A4-4157-AA0E-8EC2979AF804}" dt="2026-08-19T04:35:07.290" v="1667" actId="1076"/>
          <ac:spMkLst>
            <pc:docMk/>
            <pc:sldMk cId="547477030" sldId="273"/>
            <ac:spMk id="8" creationId="{036CDC47-B639-324B-275E-29F74EB7B2C9}"/>
          </ac:spMkLst>
        </pc:spChg>
        <pc:spChg chg="mod">
          <ac:chgData name="ISABELLA CREUSS" userId="033b4e1106017b90" providerId="LiveId" clId="{D26B6579-57A4-4157-AA0E-8EC2979AF804}" dt="2026-08-19T04:34:57.406" v="1666"/>
          <ac:spMkLst>
            <pc:docMk/>
            <pc:sldMk cId="547477030" sldId="273"/>
            <ac:spMk id="10" creationId="{0C1AF6D1-6C84-D30A-CDB5-FB3F2E72E4BB}"/>
          </ac:spMkLst>
        </pc:spChg>
      </pc:sldChg>
      <pc:sldChg chg="modSp add mod ord">
        <pc:chgData name="ISABELLA CREUSS" userId="033b4e1106017b90" providerId="LiveId" clId="{D26B6579-57A4-4157-AA0E-8EC2979AF804}" dt="2026-08-19T04:38:02.765" v="1746" actId="20577"/>
        <pc:sldMkLst>
          <pc:docMk/>
          <pc:sldMk cId="1260986012" sldId="274"/>
        </pc:sldMkLst>
        <pc:spChg chg="mod">
          <ac:chgData name="ISABELLA CREUSS" userId="033b4e1106017b90" providerId="LiveId" clId="{D26B6579-57A4-4157-AA0E-8EC2979AF804}" dt="2026-08-19T04:35:46.641" v="1671" actId="122"/>
          <ac:spMkLst>
            <pc:docMk/>
            <pc:sldMk cId="1260986012" sldId="274"/>
            <ac:spMk id="8" creationId="{BA00DBE0-5564-0145-652D-B068ABD34508}"/>
          </ac:spMkLst>
        </pc:spChg>
        <pc:spChg chg="mod">
          <ac:chgData name="ISABELLA CREUSS" userId="033b4e1106017b90" providerId="LiveId" clId="{D26B6579-57A4-4157-AA0E-8EC2979AF804}" dt="2026-08-19T04:38:02.765" v="1746" actId="20577"/>
          <ac:spMkLst>
            <pc:docMk/>
            <pc:sldMk cId="1260986012" sldId="274"/>
            <ac:spMk id="10" creationId="{204E673C-5688-5B81-BE5C-5BD1CFF523B2}"/>
          </ac:spMkLst>
        </pc:spChg>
      </pc:sldChg>
      <pc:sldChg chg="modSp add mod ord">
        <pc:chgData name="ISABELLA CREUSS" userId="033b4e1106017b90" providerId="LiveId" clId="{D26B6579-57A4-4157-AA0E-8EC2979AF804}" dt="2026-08-19T04:37:24.001" v="1719" actId="20577"/>
        <pc:sldMkLst>
          <pc:docMk/>
          <pc:sldMk cId="737269960" sldId="275"/>
        </pc:sldMkLst>
        <pc:spChg chg="mod">
          <ac:chgData name="ISABELLA CREUSS" userId="033b4e1106017b90" providerId="LiveId" clId="{D26B6579-57A4-4157-AA0E-8EC2979AF804}" dt="2026-08-19T04:36:31.433" v="1677" actId="255"/>
          <ac:spMkLst>
            <pc:docMk/>
            <pc:sldMk cId="737269960" sldId="275"/>
            <ac:spMk id="8" creationId="{0617F69D-308E-B9C1-D719-B1E6479E4904}"/>
          </ac:spMkLst>
        </pc:spChg>
        <pc:spChg chg="mod">
          <ac:chgData name="ISABELLA CREUSS" userId="033b4e1106017b90" providerId="LiveId" clId="{D26B6579-57A4-4157-AA0E-8EC2979AF804}" dt="2026-08-19T04:37:24.001" v="1719" actId="20577"/>
          <ac:spMkLst>
            <pc:docMk/>
            <pc:sldMk cId="737269960" sldId="275"/>
            <ac:spMk id="10" creationId="{162F9B7D-7C7C-D62F-57E6-6D5ACEE320D8}"/>
          </ac:spMkLst>
        </pc:spChg>
      </pc:sldChg>
      <pc:sldChg chg="modSp add mod ord">
        <pc:chgData name="ISABELLA CREUSS" userId="033b4e1106017b90" providerId="LiveId" clId="{D26B6579-57A4-4157-AA0E-8EC2979AF804}" dt="2026-08-19T04:48:29.377" v="1808"/>
        <pc:sldMkLst>
          <pc:docMk/>
          <pc:sldMk cId="3685006282" sldId="276"/>
        </pc:sldMkLst>
        <pc:spChg chg="mod">
          <ac:chgData name="ISABELLA CREUSS" userId="033b4e1106017b90" providerId="LiveId" clId="{D26B6579-57A4-4157-AA0E-8EC2979AF804}" dt="2026-08-19T04:38:18.980" v="1748" actId="255"/>
          <ac:spMkLst>
            <pc:docMk/>
            <pc:sldMk cId="3685006282" sldId="276"/>
            <ac:spMk id="8" creationId="{18CEA71C-1BCD-E0D5-0CE4-798E194B66F3}"/>
          </ac:spMkLst>
        </pc:spChg>
        <pc:spChg chg="mod">
          <ac:chgData name="ISABELLA CREUSS" userId="033b4e1106017b90" providerId="LiveId" clId="{D26B6579-57A4-4157-AA0E-8EC2979AF804}" dt="2026-08-19T04:38:34.190" v="1752" actId="6549"/>
          <ac:spMkLst>
            <pc:docMk/>
            <pc:sldMk cId="3685006282" sldId="276"/>
            <ac:spMk id="10" creationId="{49D81EAF-616A-940B-890C-7EFAB23A02AE}"/>
          </ac:spMkLst>
        </pc:spChg>
      </pc:sldChg>
      <pc:sldChg chg="modSp add mod ord">
        <pc:chgData name="ISABELLA CREUSS" userId="033b4e1106017b90" providerId="LiveId" clId="{D26B6579-57A4-4157-AA0E-8EC2979AF804}" dt="2026-08-19T04:48:22.301" v="1806"/>
        <pc:sldMkLst>
          <pc:docMk/>
          <pc:sldMk cId="1025086268" sldId="277"/>
        </pc:sldMkLst>
        <pc:spChg chg="mod">
          <ac:chgData name="ISABELLA CREUSS" userId="033b4e1106017b90" providerId="LiveId" clId="{D26B6579-57A4-4157-AA0E-8EC2979AF804}" dt="2026-08-19T04:39:34.673" v="1761" actId="255"/>
          <ac:spMkLst>
            <pc:docMk/>
            <pc:sldMk cId="1025086268" sldId="277"/>
            <ac:spMk id="8" creationId="{A9B1802E-9106-E6A1-352D-5F70F027F7E0}"/>
          </ac:spMkLst>
        </pc:spChg>
        <pc:spChg chg="mod">
          <ac:chgData name="ISABELLA CREUSS" userId="033b4e1106017b90" providerId="LiveId" clId="{D26B6579-57A4-4157-AA0E-8EC2979AF804}" dt="2026-08-19T04:39:08" v="1759" actId="6549"/>
          <ac:spMkLst>
            <pc:docMk/>
            <pc:sldMk cId="1025086268" sldId="277"/>
            <ac:spMk id="10" creationId="{1BA99AFB-34D9-4577-4975-E899746FC384}"/>
          </ac:spMkLst>
        </pc:spChg>
      </pc:sldChg>
      <pc:sldChg chg="modSp add del mod">
        <pc:chgData name="ISABELLA CREUSS" userId="033b4e1106017b90" providerId="LiveId" clId="{D26B6579-57A4-4157-AA0E-8EC2979AF804}" dt="2026-08-19T04:48:15.741" v="1804" actId="2696"/>
        <pc:sldMkLst>
          <pc:docMk/>
          <pc:sldMk cId="1803418489" sldId="278"/>
        </pc:sldMkLst>
        <pc:spChg chg="mod">
          <ac:chgData name="ISABELLA CREUSS" userId="033b4e1106017b90" providerId="LiveId" clId="{D26B6579-57A4-4157-AA0E-8EC2979AF804}" dt="2026-08-19T04:40:36.976" v="1768" actId="13926"/>
          <ac:spMkLst>
            <pc:docMk/>
            <pc:sldMk cId="1803418489" sldId="278"/>
            <ac:spMk id="8" creationId="{53D03810-4E1B-E950-6A74-7CA3DE518FE2}"/>
          </ac:spMkLst>
        </pc:spChg>
        <pc:spChg chg="mod">
          <ac:chgData name="ISABELLA CREUSS" userId="033b4e1106017b90" providerId="LiveId" clId="{D26B6579-57A4-4157-AA0E-8EC2979AF804}" dt="2026-08-19T04:40:20.751" v="1766" actId="123"/>
          <ac:spMkLst>
            <pc:docMk/>
            <pc:sldMk cId="1803418489" sldId="278"/>
            <ac:spMk id="10" creationId="{62F5E188-508C-5BFB-44E3-766E0D31206B}"/>
          </ac:spMkLst>
        </pc:spChg>
      </pc:sldChg>
      <pc:sldChg chg="addSp delSp modSp add mod">
        <pc:chgData name="ISABELLA CREUSS" userId="033b4e1106017b90" providerId="LiveId" clId="{D26B6579-57A4-4157-AA0E-8EC2979AF804}" dt="2026-08-19T04:47:57.152" v="1803" actId="14100"/>
        <pc:sldMkLst>
          <pc:docMk/>
          <pc:sldMk cId="2660919652" sldId="279"/>
        </pc:sldMkLst>
        <pc:spChg chg="del mod">
          <ac:chgData name="ISABELLA CREUSS" userId="033b4e1106017b90" providerId="LiveId" clId="{D26B6579-57A4-4157-AA0E-8EC2979AF804}" dt="2026-08-19T04:47:33.686" v="1800" actId="478"/>
          <ac:spMkLst>
            <pc:docMk/>
            <pc:sldMk cId="2660919652" sldId="279"/>
            <ac:spMk id="10" creationId="{EE8D6FD5-C9AE-DC21-81B6-A97961B290F1}"/>
          </ac:spMkLst>
        </pc:spChg>
        <pc:picChg chg="add mod modCrop">
          <ac:chgData name="ISABELLA CREUSS" userId="033b4e1106017b90" providerId="LiveId" clId="{D26B6579-57A4-4157-AA0E-8EC2979AF804}" dt="2026-08-19T04:47:57.152" v="1803" actId="14100"/>
          <ac:picMkLst>
            <pc:docMk/>
            <pc:sldMk cId="2660919652" sldId="279"/>
            <ac:picMk id="4" creationId="{3FF57139-1C5A-8B75-3932-5C8AF163EAE8}"/>
          </ac:picMkLst>
        </pc:picChg>
      </pc:sldChg>
      <pc:sldChg chg="delSp modSp add mod ord">
        <pc:chgData name="ISABELLA CREUSS" userId="033b4e1106017b90" providerId="LiveId" clId="{D26B6579-57A4-4157-AA0E-8EC2979AF804}" dt="2026-08-19T04:52:35.794" v="1825"/>
        <pc:sldMkLst>
          <pc:docMk/>
          <pc:sldMk cId="1761697011" sldId="280"/>
        </pc:sldMkLst>
        <pc:spChg chg="mod">
          <ac:chgData name="ISABELLA CREUSS" userId="033b4e1106017b90" providerId="LiveId" clId="{D26B6579-57A4-4157-AA0E-8EC2979AF804}" dt="2026-07-22T04:53:22.550" v="626" actId="1076"/>
          <ac:spMkLst>
            <pc:docMk/>
            <pc:sldMk cId="1761697011" sldId="280"/>
            <ac:spMk id="10" creationId="{B5C465FE-9AAB-5769-1FF6-AB15D4EFFDA6}"/>
          </ac:spMkLst>
        </pc:spChg>
      </pc:sldChg>
      <pc:sldChg chg="del">
        <pc:chgData name="ISABELLA CREUSS" userId="033b4e1106017b90" providerId="LiveId" clId="{D26B6579-57A4-4157-AA0E-8EC2979AF804}" dt="2026-08-19T04:42:03.041" v="1769" actId="47"/>
        <pc:sldMkLst>
          <pc:docMk/>
          <pc:sldMk cId="2689712971" sldId="281"/>
        </pc:sldMkLst>
      </pc:sldChg>
      <pc:sldChg chg="del">
        <pc:chgData name="ISABELLA CREUSS" userId="033b4e1106017b90" providerId="LiveId" clId="{D26B6579-57A4-4157-AA0E-8EC2979AF804}" dt="2026-08-19T04:42:05.328" v="1770" actId="47"/>
        <pc:sldMkLst>
          <pc:docMk/>
          <pc:sldMk cId="437018208" sldId="282"/>
        </pc:sldMkLst>
      </pc:sldChg>
      <pc:sldChg chg="addSp modSp add del mod">
        <pc:chgData name="ISABELLA CREUSS" userId="033b4e1106017b90" providerId="LiveId" clId="{D26B6579-57A4-4157-AA0E-8EC2979AF804}" dt="2026-08-19T14:40:05.082" v="1927" actId="2696"/>
        <pc:sldMkLst>
          <pc:docMk/>
          <pc:sldMk cId="706366595" sldId="283"/>
        </pc:sldMkLst>
        <pc:spChg chg="mod">
          <ac:chgData name="ISABELLA CREUSS" userId="033b4e1106017b90" providerId="LiveId" clId="{D26B6579-57A4-4157-AA0E-8EC2979AF804}" dt="2026-08-19T14:39:57.100" v="1926" actId="1076"/>
          <ac:spMkLst>
            <pc:docMk/>
            <pc:sldMk cId="706366595" sldId="283"/>
            <ac:spMk id="10" creationId="{1FBCF9AA-41B9-5FED-EAFB-1EE2DE5DC8BE}"/>
          </ac:spMkLst>
        </pc:spChg>
        <pc:picChg chg="add">
          <ac:chgData name="ISABELLA CREUSS" userId="033b4e1106017b90" providerId="LiveId" clId="{D26B6579-57A4-4157-AA0E-8EC2979AF804}" dt="2026-08-19T14:39:53.349" v="1925" actId="22"/>
          <ac:picMkLst>
            <pc:docMk/>
            <pc:sldMk cId="706366595" sldId="283"/>
            <ac:picMk id="4" creationId="{9C0C4C9D-670D-109B-175B-7C9DF35B48BC}"/>
          </ac:picMkLst>
        </pc:picChg>
      </pc:sldChg>
      <pc:sldChg chg="modSp add mod">
        <pc:chgData name="ISABELLA CREUSS" userId="033b4e1106017b90" providerId="LiveId" clId="{D26B6579-57A4-4157-AA0E-8EC2979AF804}" dt="2026-08-19T03:48:50.979" v="677" actId="123"/>
        <pc:sldMkLst>
          <pc:docMk/>
          <pc:sldMk cId="3404719267" sldId="284"/>
        </pc:sldMkLst>
        <pc:spChg chg="mod">
          <ac:chgData name="ISABELLA CREUSS" userId="033b4e1106017b90" providerId="LiveId" clId="{D26B6579-57A4-4157-AA0E-8EC2979AF804}" dt="2026-08-19T03:48:50.979" v="677" actId="123"/>
          <ac:spMkLst>
            <pc:docMk/>
            <pc:sldMk cId="3404719267" sldId="284"/>
            <ac:spMk id="10" creationId="{45306057-BD09-7C9A-4003-0AF4D95D087A}"/>
          </ac:spMkLst>
        </pc:spChg>
      </pc:sldChg>
      <pc:sldChg chg="addSp delSp modSp add mod">
        <pc:chgData name="ISABELLA CREUSS" userId="033b4e1106017b90" providerId="LiveId" clId="{D26B6579-57A4-4157-AA0E-8EC2979AF804}" dt="2026-08-19T14:41:11.003" v="1932" actId="14100"/>
        <pc:sldMkLst>
          <pc:docMk/>
          <pc:sldMk cId="3525325840" sldId="285"/>
        </pc:sldMkLst>
        <pc:spChg chg="del">
          <ac:chgData name="ISABELLA CREUSS" userId="033b4e1106017b90" providerId="LiveId" clId="{D26B6579-57A4-4157-AA0E-8EC2979AF804}" dt="2026-08-19T03:50:47.932" v="679" actId="478"/>
          <ac:spMkLst>
            <pc:docMk/>
            <pc:sldMk cId="3525325840" sldId="285"/>
            <ac:spMk id="10" creationId="{8BFA97C9-3F44-8C06-A3AA-758FBAA6909C}"/>
          </ac:spMkLst>
        </pc:spChg>
        <pc:picChg chg="add mod modCrop">
          <ac:chgData name="ISABELLA CREUSS" userId="033b4e1106017b90" providerId="LiveId" clId="{D26B6579-57A4-4157-AA0E-8EC2979AF804}" dt="2026-08-19T14:41:11.003" v="1932" actId="14100"/>
          <ac:picMkLst>
            <pc:docMk/>
            <pc:sldMk cId="3525325840" sldId="285"/>
            <ac:picMk id="4" creationId="{770CFE28-F8E9-C9FC-CEF7-41F42FF1147A}"/>
          </ac:picMkLst>
        </pc:picChg>
      </pc:sldChg>
      <pc:sldChg chg="modSp add mod">
        <pc:chgData name="ISABELLA CREUSS" userId="033b4e1106017b90" providerId="LiveId" clId="{D26B6579-57A4-4157-AA0E-8EC2979AF804}" dt="2026-08-19T04:09:57.845" v="901" actId="14100"/>
        <pc:sldMkLst>
          <pc:docMk/>
          <pc:sldMk cId="741421341" sldId="286"/>
        </pc:sldMkLst>
        <pc:spChg chg="mod">
          <ac:chgData name="ISABELLA CREUSS" userId="033b4e1106017b90" providerId="LiveId" clId="{D26B6579-57A4-4157-AA0E-8EC2979AF804}" dt="2026-08-19T04:09:22.065" v="897" actId="14100"/>
          <ac:spMkLst>
            <pc:docMk/>
            <pc:sldMk cId="741421341" sldId="286"/>
            <ac:spMk id="10" creationId="{BC1FEF6A-E960-F48E-7A85-557E32306F06}"/>
          </ac:spMkLst>
        </pc:spChg>
        <pc:picChg chg="mod ord">
          <ac:chgData name="ISABELLA CREUSS" userId="033b4e1106017b90" providerId="LiveId" clId="{D26B6579-57A4-4157-AA0E-8EC2979AF804}" dt="2026-08-19T04:09:57.845" v="901" actId="14100"/>
          <ac:picMkLst>
            <pc:docMk/>
            <pc:sldMk cId="741421341" sldId="286"/>
            <ac:picMk id="3" creationId="{F8F3ABB8-C05F-0A91-C5D4-0E6FD42B02A1}"/>
          </ac:picMkLst>
        </pc:picChg>
      </pc:sldChg>
      <pc:sldChg chg="addSp delSp modSp add mod">
        <pc:chgData name="ISABELLA CREUSS" userId="033b4e1106017b90" providerId="LiveId" clId="{D26B6579-57A4-4157-AA0E-8EC2979AF804}" dt="2026-08-19T04:12:16.008" v="938" actId="20577"/>
        <pc:sldMkLst>
          <pc:docMk/>
          <pc:sldMk cId="1513374528" sldId="287"/>
        </pc:sldMkLst>
        <pc:spChg chg="mod">
          <ac:chgData name="ISABELLA CREUSS" userId="033b4e1106017b90" providerId="LiveId" clId="{D26B6579-57A4-4157-AA0E-8EC2979AF804}" dt="2026-08-19T04:12:16.008" v="938" actId="20577"/>
          <ac:spMkLst>
            <pc:docMk/>
            <pc:sldMk cId="1513374528" sldId="287"/>
            <ac:spMk id="10" creationId="{CB157E08-9541-CCE0-CE9A-79A4889F3D20}"/>
          </ac:spMkLst>
        </pc:spChg>
        <pc:picChg chg="del">
          <ac:chgData name="ISABELLA CREUSS" userId="033b4e1106017b90" providerId="LiveId" clId="{D26B6579-57A4-4157-AA0E-8EC2979AF804}" dt="2026-08-19T04:10:35.946" v="903" actId="478"/>
          <ac:picMkLst>
            <pc:docMk/>
            <pc:sldMk cId="1513374528" sldId="287"/>
            <ac:picMk id="3" creationId="{B65C3D25-579D-3568-526C-998E8ABD4494}"/>
          </ac:picMkLst>
        </pc:picChg>
        <pc:picChg chg="add mod">
          <ac:chgData name="ISABELLA CREUSS" userId="033b4e1106017b90" providerId="LiveId" clId="{D26B6579-57A4-4157-AA0E-8EC2979AF804}" dt="2026-08-19T04:12:11.775" v="937" actId="14100"/>
          <ac:picMkLst>
            <pc:docMk/>
            <pc:sldMk cId="1513374528" sldId="287"/>
            <ac:picMk id="4" creationId="{0A5EEA92-C402-56F5-B73F-95C5E7A2585A}"/>
          </ac:picMkLst>
        </pc:picChg>
      </pc:sldChg>
      <pc:sldChg chg="addSp delSp modSp add mod">
        <pc:chgData name="ISABELLA CREUSS" userId="033b4e1106017b90" providerId="LiveId" clId="{D26B6579-57A4-4157-AA0E-8EC2979AF804}" dt="2026-08-19T04:13:59.902" v="959" actId="14100"/>
        <pc:sldMkLst>
          <pc:docMk/>
          <pc:sldMk cId="1604506405" sldId="288"/>
        </pc:sldMkLst>
        <pc:spChg chg="mod">
          <ac:chgData name="ISABELLA CREUSS" userId="033b4e1106017b90" providerId="LiveId" clId="{D26B6579-57A4-4157-AA0E-8EC2979AF804}" dt="2026-08-19T04:13:52.984" v="958"/>
          <ac:spMkLst>
            <pc:docMk/>
            <pc:sldMk cId="1604506405" sldId="288"/>
            <ac:spMk id="10" creationId="{07EB79DA-7A44-25F4-15A0-3CE957E81135}"/>
          </ac:spMkLst>
        </pc:spChg>
        <pc:picChg chg="add mod">
          <ac:chgData name="ISABELLA CREUSS" userId="033b4e1106017b90" providerId="LiveId" clId="{D26B6579-57A4-4157-AA0E-8EC2979AF804}" dt="2026-08-19T04:13:59.902" v="959" actId="14100"/>
          <ac:picMkLst>
            <pc:docMk/>
            <pc:sldMk cId="1604506405" sldId="288"/>
            <ac:picMk id="3" creationId="{24B12D40-6208-1620-5FEE-C48882438A6F}"/>
          </ac:picMkLst>
        </pc:picChg>
        <pc:picChg chg="del">
          <ac:chgData name="ISABELLA CREUSS" userId="033b4e1106017b90" providerId="LiveId" clId="{D26B6579-57A4-4157-AA0E-8EC2979AF804}" dt="2026-08-19T04:12:48.903" v="940" actId="478"/>
          <ac:picMkLst>
            <pc:docMk/>
            <pc:sldMk cId="1604506405" sldId="288"/>
            <ac:picMk id="4" creationId="{B25E60CD-3305-E244-DD5D-10BCA5637C5E}"/>
          </ac:picMkLst>
        </pc:picChg>
      </pc:sldChg>
      <pc:sldChg chg="addSp delSp modSp add mod">
        <pc:chgData name="ISABELLA CREUSS" userId="033b4e1106017b90" providerId="LiveId" clId="{D26B6579-57A4-4157-AA0E-8EC2979AF804}" dt="2026-08-19T04:16:11.886" v="1004" actId="20577"/>
        <pc:sldMkLst>
          <pc:docMk/>
          <pc:sldMk cId="2099039576" sldId="289"/>
        </pc:sldMkLst>
        <pc:spChg chg="mod">
          <ac:chgData name="ISABELLA CREUSS" userId="033b4e1106017b90" providerId="LiveId" clId="{D26B6579-57A4-4157-AA0E-8EC2979AF804}" dt="2026-08-19T04:16:11.886" v="1004" actId="20577"/>
          <ac:spMkLst>
            <pc:docMk/>
            <pc:sldMk cId="2099039576" sldId="289"/>
            <ac:spMk id="10" creationId="{C649DF4A-C5CE-5E24-280B-51980798A283}"/>
          </ac:spMkLst>
        </pc:spChg>
        <pc:picChg chg="del">
          <ac:chgData name="ISABELLA CREUSS" userId="033b4e1106017b90" providerId="LiveId" clId="{D26B6579-57A4-4157-AA0E-8EC2979AF804}" dt="2026-08-19T04:14:14.914" v="961" actId="478"/>
          <ac:picMkLst>
            <pc:docMk/>
            <pc:sldMk cId="2099039576" sldId="289"/>
            <ac:picMk id="3" creationId="{871BD4B4-1F0A-4E67-77A0-DF049A663FB1}"/>
          </ac:picMkLst>
        </pc:picChg>
        <pc:picChg chg="add mod">
          <ac:chgData name="ISABELLA CREUSS" userId="033b4e1106017b90" providerId="LiveId" clId="{D26B6579-57A4-4157-AA0E-8EC2979AF804}" dt="2026-08-19T04:16:05.926" v="1000" actId="14100"/>
          <ac:picMkLst>
            <pc:docMk/>
            <pc:sldMk cId="2099039576" sldId="289"/>
            <ac:picMk id="4" creationId="{7692ECB7-FA73-ADD5-ED5A-22FE2CF033C4}"/>
          </ac:picMkLst>
        </pc:picChg>
      </pc:sldChg>
      <pc:sldChg chg="addSp delSp modSp add mod">
        <pc:chgData name="ISABELLA CREUSS" userId="033b4e1106017b90" providerId="LiveId" clId="{D26B6579-57A4-4157-AA0E-8EC2979AF804}" dt="2026-08-19T04:18:15.850" v="1035" actId="14100"/>
        <pc:sldMkLst>
          <pc:docMk/>
          <pc:sldMk cId="4204404494" sldId="290"/>
        </pc:sldMkLst>
        <pc:spChg chg="mod">
          <ac:chgData name="ISABELLA CREUSS" userId="033b4e1106017b90" providerId="LiveId" clId="{D26B6579-57A4-4157-AA0E-8EC2979AF804}" dt="2026-08-19T04:18:07.210" v="1032" actId="20577"/>
          <ac:spMkLst>
            <pc:docMk/>
            <pc:sldMk cId="4204404494" sldId="290"/>
            <ac:spMk id="10" creationId="{FF404D68-DB80-7ED8-C95F-F63A3507E972}"/>
          </ac:spMkLst>
        </pc:spChg>
        <pc:picChg chg="add mod">
          <ac:chgData name="ISABELLA CREUSS" userId="033b4e1106017b90" providerId="LiveId" clId="{D26B6579-57A4-4157-AA0E-8EC2979AF804}" dt="2026-08-19T04:18:15.850" v="1035" actId="14100"/>
          <ac:picMkLst>
            <pc:docMk/>
            <pc:sldMk cId="4204404494" sldId="290"/>
            <ac:picMk id="3" creationId="{FE307BC5-DB00-BB87-E26C-72F80F5F5BEB}"/>
          </ac:picMkLst>
        </pc:picChg>
        <pc:picChg chg="del">
          <ac:chgData name="ISABELLA CREUSS" userId="033b4e1106017b90" providerId="LiveId" clId="{D26B6579-57A4-4157-AA0E-8EC2979AF804}" dt="2026-08-19T04:16:51.843" v="1006" actId="478"/>
          <ac:picMkLst>
            <pc:docMk/>
            <pc:sldMk cId="4204404494" sldId="290"/>
            <ac:picMk id="4" creationId="{F715ECC5-F273-C135-1E3D-E7878E1CCB03}"/>
          </ac:picMkLst>
        </pc:picChg>
      </pc:sldChg>
      <pc:sldChg chg="add">
        <pc:chgData name="ISABELLA CREUSS" userId="033b4e1106017b90" providerId="LiveId" clId="{D26B6579-57A4-4157-AA0E-8EC2979AF804}" dt="2026-08-19T04:18:21.060" v="1036" actId="2890"/>
        <pc:sldMkLst>
          <pc:docMk/>
          <pc:sldMk cId="4207427641" sldId="291"/>
        </pc:sldMkLst>
      </pc:sldChg>
      <pc:sldChg chg="addSp delSp modSp add mod">
        <pc:chgData name="ISABELLA CREUSS" userId="033b4e1106017b90" providerId="LiveId" clId="{D26B6579-57A4-4157-AA0E-8EC2979AF804}" dt="2026-08-19T04:20:08.134" v="1063"/>
        <pc:sldMkLst>
          <pc:docMk/>
          <pc:sldMk cId="813712813" sldId="292"/>
        </pc:sldMkLst>
        <pc:spChg chg="mod">
          <ac:chgData name="ISABELLA CREUSS" userId="033b4e1106017b90" providerId="LiveId" clId="{D26B6579-57A4-4157-AA0E-8EC2979AF804}" dt="2026-08-19T04:20:08.134" v="1063"/>
          <ac:spMkLst>
            <pc:docMk/>
            <pc:sldMk cId="813712813" sldId="292"/>
            <ac:spMk id="10" creationId="{BE529A65-1337-5709-6868-F52BB74BD791}"/>
          </ac:spMkLst>
        </pc:spChg>
        <pc:picChg chg="del">
          <ac:chgData name="ISABELLA CREUSS" userId="033b4e1106017b90" providerId="LiveId" clId="{D26B6579-57A4-4157-AA0E-8EC2979AF804}" dt="2026-08-19T04:18:46.791" v="1038" actId="478"/>
          <ac:picMkLst>
            <pc:docMk/>
            <pc:sldMk cId="813712813" sldId="292"/>
            <ac:picMk id="3" creationId="{174E00D1-61E4-C909-C3F9-04D1860C5A7A}"/>
          </ac:picMkLst>
        </pc:picChg>
        <pc:picChg chg="add mod">
          <ac:chgData name="ISABELLA CREUSS" userId="033b4e1106017b90" providerId="LiveId" clId="{D26B6579-57A4-4157-AA0E-8EC2979AF804}" dt="2026-08-19T04:19:23.640" v="1062" actId="1076"/>
          <ac:picMkLst>
            <pc:docMk/>
            <pc:sldMk cId="813712813" sldId="292"/>
            <ac:picMk id="4" creationId="{1D2C78FC-515C-76C0-BCF4-DF0512958C8E}"/>
          </ac:picMkLst>
        </pc:picChg>
      </pc:sldChg>
      <pc:sldChg chg="addSp delSp modSp add mod">
        <pc:chgData name="ISABELLA CREUSS" userId="033b4e1106017b90" providerId="LiveId" clId="{D26B6579-57A4-4157-AA0E-8EC2979AF804}" dt="2026-08-19T04:22:07.874" v="1092" actId="14100"/>
        <pc:sldMkLst>
          <pc:docMk/>
          <pc:sldMk cId="4270039707" sldId="293"/>
        </pc:sldMkLst>
        <pc:spChg chg="mod">
          <ac:chgData name="ISABELLA CREUSS" userId="033b4e1106017b90" providerId="LiveId" clId="{D26B6579-57A4-4157-AA0E-8EC2979AF804}" dt="2026-08-19T04:22:01.074" v="1091"/>
          <ac:spMkLst>
            <pc:docMk/>
            <pc:sldMk cId="4270039707" sldId="293"/>
            <ac:spMk id="10" creationId="{F35F2E61-85E5-78EB-54F1-D79B9507C024}"/>
          </ac:spMkLst>
        </pc:spChg>
        <pc:picChg chg="add mod">
          <ac:chgData name="ISABELLA CREUSS" userId="033b4e1106017b90" providerId="LiveId" clId="{D26B6579-57A4-4157-AA0E-8EC2979AF804}" dt="2026-08-19T04:22:07.874" v="1092" actId="14100"/>
          <ac:picMkLst>
            <pc:docMk/>
            <pc:sldMk cId="4270039707" sldId="293"/>
            <ac:picMk id="3" creationId="{DE271836-5ABA-BC85-26D5-E111A74DC7ED}"/>
          </ac:picMkLst>
        </pc:picChg>
        <pc:picChg chg="del">
          <ac:chgData name="ISABELLA CREUSS" userId="033b4e1106017b90" providerId="LiveId" clId="{D26B6579-57A4-4157-AA0E-8EC2979AF804}" dt="2026-08-19T04:20:42.808" v="1065" actId="478"/>
          <ac:picMkLst>
            <pc:docMk/>
            <pc:sldMk cId="4270039707" sldId="293"/>
            <ac:picMk id="4" creationId="{18EC5A47-F554-C35E-9B5D-E28CD630EF14}"/>
          </ac:picMkLst>
        </pc:picChg>
      </pc:sldChg>
      <pc:sldChg chg="addSp delSp modSp add mod">
        <pc:chgData name="ISABELLA CREUSS" userId="033b4e1106017b90" providerId="LiveId" clId="{D26B6579-57A4-4157-AA0E-8EC2979AF804}" dt="2026-08-19T04:44:42.307" v="1783" actId="14100"/>
        <pc:sldMkLst>
          <pc:docMk/>
          <pc:sldMk cId="632787429" sldId="294"/>
        </pc:sldMkLst>
        <pc:spChg chg="del mod">
          <ac:chgData name="ISABELLA CREUSS" userId="033b4e1106017b90" providerId="LiveId" clId="{D26B6579-57A4-4157-AA0E-8EC2979AF804}" dt="2026-08-19T04:44:09.195" v="1776" actId="478"/>
          <ac:spMkLst>
            <pc:docMk/>
            <pc:sldMk cId="632787429" sldId="294"/>
            <ac:spMk id="8" creationId="{088D9CAB-DD3D-0414-FEC1-9024AD89CC56}"/>
          </ac:spMkLst>
        </pc:spChg>
        <pc:spChg chg="del">
          <ac:chgData name="ISABELLA CREUSS" userId="033b4e1106017b90" providerId="LiveId" clId="{D26B6579-57A4-4157-AA0E-8EC2979AF804}" dt="2026-08-19T04:44:35.622" v="1781" actId="478"/>
          <ac:spMkLst>
            <pc:docMk/>
            <pc:sldMk cId="632787429" sldId="294"/>
            <ac:spMk id="10" creationId="{3EDCE485-F1F4-B136-7532-01D74481A6B6}"/>
          </ac:spMkLst>
        </pc:spChg>
        <pc:picChg chg="add mod modCrop">
          <ac:chgData name="ISABELLA CREUSS" userId="033b4e1106017b90" providerId="LiveId" clId="{D26B6579-57A4-4157-AA0E-8EC2979AF804}" dt="2026-08-19T04:44:42.307" v="1783" actId="14100"/>
          <ac:picMkLst>
            <pc:docMk/>
            <pc:sldMk cId="632787429" sldId="294"/>
            <ac:picMk id="4" creationId="{3E97EE21-2BC2-7CD3-5B85-F1D270920D09}"/>
          </ac:picMkLst>
        </pc:picChg>
      </pc:sldChg>
      <pc:sldChg chg="addSp delSp modSp add mod">
        <pc:chgData name="ISABELLA CREUSS" userId="033b4e1106017b90" providerId="LiveId" clId="{D26B6579-57A4-4157-AA0E-8EC2979AF804}" dt="2026-08-19T04:45:55.393" v="1794" actId="14100"/>
        <pc:sldMkLst>
          <pc:docMk/>
          <pc:sldMk cId="2544719657" sldId="295"/>
        </pc:sldMkLst>
        <pc:picChg chg="del">
          <ac:chgData name="ISABELLA CREUSS" userId="033b4e1106017b90" providerId="LiveId" clId="{D26B6579-57A4-4157-AA0E-8EC2979AF804}" dt="2026-08-19T04:44:51.633" v="1785" actId="478"/>
          <ac:picMkLst>
            <pc:docMk/>
            <pc:sldMk cId="2544719657" sldId="295"/>
            <ac:picMk id="4" creationId="{1FF61091-AF6E-A0F8-1E04-B2CDBC07549A}"/>
          </ac:picMkLst>
        </pc:picChg>
        <pc:picChg chg="add mod modCrop">
          <ac:chgData name="ISABELLA CREUSS" userId="033b4e1106017b90" providerId="LiveId" clId="{D26B6579-57A4-4157-AA0E-8EC2979AF804}" dt="2026-08-19T04:45:55.393" v="1794" actId="14100"/>
          <ac:picMkLst>
            <pc:docMk/>
            <pc:sldMk cId="2544719657" sldId="295"/>
            <ac:picMk id="5" creationId="{BE7A191B-927D-0838-B5B3-04B8B4172AC1}"/>
          </ac:picMkLst>
        </pc:picChg>
      </pc:sldChg>
      <pc:sldChg chg="addSp delSp modSp add mod ord">
        <pc:chgData name="ISABELLA CREUSS" userId="033b4e1106017b90" providerId="LiveId" clId="{D26B6579-57A4-4157-AA0E-8EC2979AF804}" dt="2026-08-19T04:53:56.017" v="1829"/>
        <pc:sldMkLst>
          <pc:docMk/>
          <pc:sldMk cId="1229742793" sldId="296"/>
        </pc:sldMkLst>
        <pc:spChg chg="del">
          <ac:chgData name="ISABELLA CREUSS" userId="033b4e1106017b90" providerId="LiveId" clId="{D26B6579-57A4-4157-AA0E-8EC2979AF804}" dt="2026-08-19T04:50:44.088" v="1810" actId="478"/>
          <ac:spMkLst>
            <pc:docMk/>
            <pc:sldMk cId="1229742793" sldId="296"/>
            <ac:spMk id="8" creationId="{5CB66F3A-71BD-E832-FA62-31362C91B1EB}"/>
          </ac:spMkLst>
        </pc:spChg>
        <pc:spChg chg="del mod">
          <ac:chgData name="ISABELLA CREUSS" userId="033b4e1106017b90" providerId="LiveId" clId="{D26B6579-57A4-4157-AA0E-8EC2979AF804}" dt="2026-08-19T04:51:13.707" v="1818" actId="478"/>
          <ac:spMkLst>
            <pc:docMk/>
            <pc:sldMk cId="1229742793" sldId="296"/>
            <ac:spMk id="10" creationId="{6622DF73-104B-C517-B480-0F9A32EEDACB}"/>
          </ac:spMkLst>
        </pc:spChg>
        <pc:picChg chg="add del mod modCrop">
          <ac:chgData name="ISABELLA CREUSS" userId="033b4e1106017b90" providerId="LiveId" clId="{D26B6579-57A4-4157-AA0E-8EC2979AF804}" dt="2026-08-19T04:51:24.630" v="1821" actId="14100"/>
          <ac:picMkLst>
            <pc:docMk/>
            <pc:sldMk cId="1229742793" sldId="296"/>
            <ac:picMk id="4" creationId="{6DA42CC0-882C-6B29-139B-19AB42D12453}"/>
          </ac:picMkLst>
        </pc:picChg>
      </pc:sldChg>
      <pc:sldChg chg="addSp delSp modSp add mod">
        <pc:chgData name="ISABELLA CREUSS" userId="033b4e1106017b90" providerId="LiveId" clId="{D26B6579-57A4-4157-AA0E-8EC2979AF804}" dt="2026-08-19T04:57:00.673" v="1838" actId="14100"/>
        <pc:sldMkLst>
          <pc:docMk/>
          <pc:sldMk cId="4186032130" sldId="297"/>
        </pc:sldMkLst>
        <pc:picChg chg="add mod modCrop">
          <ac:chgData name="ISABELLA CREUSS" userId="033b4e1106017b90" providerId="LiveId" clId="{D26B6579-57A4-4157-AA0E-8EC2979AF804}" dt="2026-08-19T04:57:00.673" v="1838" actId="14100"/>
          <ac:picMkLst>
            <pc:docMk/>
            <pc:sldMk cId="4186032130" sldId="297"/>
            <ac:picMk id="4" creationId="{D771953C-2C63-FE2E-7A61-62459A21D6F2}"/>
          </ac:picMkLst>
        </pc:picChg>
        <pc:picChg chg="del">
          <ac:chgData name="ISABELLA CREUSS" userId="033b4e1106017b90" providerId="LiveId" clId="{D26B6579-57A4-4157-AA0E-8EC2979AF804}" dt="2026-08-19T04:56:25.554" v="1831" actId="478"/>
          <ac:picMkLst>
            <pc:docMk/>
            <pc:sldMk cId="4186032130" sldId="297"/>
            <ac:picMk id="5" creationId="{6A4FFF56-6822-8070-C14F-32ED8A936D9A}"/>
          </ac:picMkLst>
        </pc:picChg>
      </pc:sldChg>
      <pc:sldChg chg="addSp delSp modSp add mod">
        <pc:chgData name="ISABELLA CREUSS" userId="033b4e1106017b90" providerId="LiveId" clId="{D26B6579-57A4-4157-AA0E-8EC2979AF804}" dt="2026-08-19T04:59:08.130" v="1849" actId="14100"/>
        <pc:sldMkLst>
          <pc:docMk/>
          <pc:sldMk cId="2944922605" sldId="298"/>
        </pc:sldMkLst>
        <pc:picChg chg="del">
          <ac:chgData name="ISABELLA CREUSS" userId="033b4e1106017b90" providerId="LiveId" clId="{D26B6579-57A4-4157-AA0E-8EC2979AF804}" dt="2026-08-19T04:57:08.309" v="1840" actId="478"/>
          <ac:picMkLst>
            <pc:docMk/>
            <pc:sldMk cId="2944922605" sldId="298"/>
            <ac:picMk id="4" creationId="{7F6F6C75-4B76-BA96-DAB4-393CA8D39436}"/>
          </ac:picMkLst>
        </pc:picChg>
        <pc:picChg chg="add mod modCrop">
          <ac:chgData name="ISABELLA CREUSS" userId="033b4e1106017b90" providerId="LiveId" clId="{D26B6579-57A4-4157-AA0E-8EC2979AF804}" dt="2026-08-19T04:59:08.130" v="1849" actId="14100"/>
          <ac:picMkLst>
            <pc:docMk/>
            <pc:sldMk cId="2944922605" sldId="298"/>
            <ac:picMk id="5" creationId="{05382BFC-1157-01C0-CF5D-BD48048B60FB}"/>
          </ac:picMkLst>
        </pc:picChg>
      </pc:sldChg>
      <pc:sldChg chg="addSp delSp modSp add mod">
        <pc:chgData name="ISABELLA CREUSS" userId="033b4e1106017b90" providerId="LiveId" clId="{D26B6579-57A4-4157-AA0E-8EC2979AF804}" dt="2026-08-19T05:01:31.676" v="1890" actId="14100"/>
        <pc:sldMkLst>
          <pc:docMk/>
          <pc:sldMk cId="3017763702" sldId="299"/>
        </pc:sldMkLst>
        <pc:spChg chg="add del mod">
          <ac:chgData name="ISABELLA CREUSS" userId="033b4e1106017b90" providerId="LiveId" clId="{D26B6579-57A4-4157-AA0E-8EC2979AF804}" dt="2026-08-19T05:01:13.944" v="1888" actId="478"/>
          <ac:spMkLst>
            <pc:docMk/>
            <pc:sldMk cId="3017763702" sldId="299"/>
            <ac:spMk id="3" creationId="{14EC45BA-3CF6-A7E0-091E-17717AB0AB09}"/>
          </ac:spMkLst>
        </pc:spChg>
        <pc:spChg chg="add mod">
          <ac:chgData name="ISABELLA CREUSS" userId="033b4e1106017b90" providerId="LiveId" clId="{D26B6579-57A4-4157-AA0E-8EC2979AF804}" dt="2026-08-19T05:01:31.676" v="1890" actId="14100"/>
          <ac:spMkLst>
            <pc:docMk/>
            <pc:sldMk cId="3017763702" sldId="299"/>
            <ac:spMk id="4" creationId="{68FECC7F-E6B5-8B30-4024-AC81FEC77B31}"/>
          </ac:spMkLst>
        </pc:spChg>
        <pc:picChg chg="del">
          <ac:chgData name="ISABELLA CREUSS" userId="033b4e1106017b90" providerId="LiveId" clId="{D26B6579-57A4-4157-AA0E-8EC2979AF804}" dt="2026-08-19T04:59:16.831" v="1851" actId="478"/>
          <ac:picMkLst>
            <pc:docMk/>
            <pc:sldMk cId="3017763702" sldId="299"/>
            <ac:picMk id="5" creationId="{9995B48E-7077-3F26-1EB3-C92BDE01E730}"/>
          </ac:picMkLst>
        </pc:picChg>
      </pc:sldChg>
      <pc:sldChg chg="add">
        <pc:chgData name="ISABELLA CREUSS" userId="033b4e1106017b90" providerId="LiveId" clId="{D26B6579-57A4-4157-AA0E-8EC2979AF804}" dt="2026-08-19T14:39:32.823" v="1921" actId="2890"/>
        <pc:sldMkLst>
          <pc:docMk/>
          <pc:sldMk cId="233933309" sldId="300"/>
        </pc:sldMkLst>
      </pc:sldChg>
    </pc:docChg>
  </pc:docChgLst>
  <pc:docChgLst>
    <pc:chgData name="ISABELLA CREUSS" userId="033b4e1106017b90" providerId="LiveId" clId="{6BB83B44-6446-4B06-89F6-F1278C402701}"/>
    <pc:docChg chg="undo custSel addSld modSld">
      <pc:chgData name="ISABELLA CREUSS" userId="033b4e1106017b90" providerId="LiveId" clId="{6BB83B44-6446-4B06-89F6-F1278C402701}" dt="2026-07-22T13:33:07.638" v="376" actId="2890"/>
      <pc:docMkLst>
        <pc:docMk/>
      </pc:docMkLst>
      <pc:sldChg chg="modSp mod">
        <pc:chgData name="ISABELLA CREUSS" userId="033b4e1106017b90" providerId="LiveId" clId="{6BB83B44-6446-4B06-89F6-F1278C402701}" dt="2026-07-21T20:54:40.470" v="116" actId="20577"/>
        <pc:sldMkLst>
          <pc:docMk/>
          <pc:sldMk cId="3364792652" sldId="256"/>
        </pc:sldMkLst>
        <pc:spChg chg="mod">
          <ac:chgData name="ISABELLA CREUSS" userId="033b4e1106017b90" providerId="LiveId" clId="{6BB83B44-6446-4B06-89F6-F1278C402701}" dt="2026-07-21T20:54:40.470" v="116" actId="20577"/>
          <ac:spMkLst>
            <pc:docMk/>
            <pc:sldMk cId="3364792652" sldId="256"/>
            <ac:spMk id="2" creationId="{59CF499F-1567-42CA-9E1B-9A6074A08139}"/>
          </ac:spMkLst>
        </pc:spChg>
        <pc:spChg chg="mod">
          <ac:chgData name="ISABELLA CREUSS" userId="033b4e1106017b90" providerId="LiveId" clId="{6BB83B44-6446-4B06-89F6-F1278C402701}" dt="2026-07-21T20:52:04.388" v="114" actId="20577"/>
          <ac:spMkLst>
            <pc:docMk/>
            <pc:sldMk cId="3364792652" sldId="256"/>
            <ac:spMk id="5" creationId="{865CDEC8-A564-4AE7-8F33-5326A0D68DDF}"/>
          </ac:spMkLst>
        </pc:spChg>
      </pc:sldChg>
      <pc:sldChg chg="modSp mod">
        <pc:chgData name="ISABELLA CREUSS" userId="033b4e1106017b90" providerId="LiveId" clId="{6BB83B44-6446-4B06-89F6-F1278C402701}" dt="2026-07-21T20:56:46.887" v="147" actId="6549"/>
        <pc:sldMkLst>
          <pc:docMk/>
          <pc:sldMk cId="2943534122" sldId="257"/>
        </pc:sldMkLst>
        <pc:spChg chg="mod">
          <ac:chgData name="ISABELLA CREUSS" userId="033b4e1106017b90" providerId="LiveId" clId="{6BB83B44-6446-4B06-89F6-F1278C402701}" dt="2026-07-21T20:56:46.887" v="147" actId="6549"/>
          <ac:spMkLst>
            <pc:docMk/>
            <pc:sldMk cId="2943534122" sldId="257"/>
            <ac:spMk id="7" creationId="{6B419A6D-AA42-4707-A631-2154FFEC6969}"/>
          </ac:spMkLst>
        </pc:spChg>
      </pc:sldChg>
      <pc:sldChg chg="modSp mod">
        <pc:chgData name="ISABELLA CREUSS" userId="033b4e1106017b90" providerId="LiveId" clId="{6BB83B44-6446-4B06-89F6-F1278C402701}" dt="2026-07-21T20:58:09.211" v="159" actId="20577"/>
        <pc:sldMkLst>
          <pc:docMk/>
          <pc:sldMk cId="823118426" sldId="258"/>
        </pc:sldMkLst>
        <pc:spChg chg="mod">
          <ac:chgData name="ISABELLA CREUSS" userId="033b4e1106017b90" providerId="LiveId" clId="{6BB83B44-6446-4B06-89F6-F1278C402701}" dt="2026-07-21T20:57:23.165" v="148"/>
          <ac:spMkLst>
            <pc:docMk/>
            <pc:sldMk cId="823118426" sldId="258"/>
            <ac:spMk id="6" creationId="{18531706-F534-48BE-8F54-B7901133DFDF}"/>
          </ac:spMkLst>
        </pc:spChg>
        <pc:spChg chg="mod">
          <ac:chgData name="ISABELLA CREUSS" userId="033b4e1106017b90" providerId="LiveId" clId="{6BB83B44-6446-4B06-89F6-F1278C402701}" dt="2026-07-21T20:57:38.026" v="149"/>
          <ac:spMkLst>
            <pc:docMk/>
            <pc:sldMk cId="823118426" sldId="258"/>
            <ac:spMk id="8" creationId="{2C8708DD-AF21-4070-9638-294F2C2C3B7B}"/>
          </ac:spMkLst>
        </pc:spChg>
        <pc:spChg chg="mod">
          <ac:chgData name="ISABELLA CREUSS" userId="033b4e1106017b90" providerId="LiveId" clId="{6BB83B44-6446-4B06-89F6-F1278C402701}" dt="2026-07-21T20:57:49.809" v="150"/>
          <ac:spMkLst>
            <pc:docMk/>
            <pc:sldMk cId="823118426" sldId="258"/>
            <ac:spMk id="10" creationId="{9CB5935D-7F94-4285-B4DA-5EA4FCE8152B}"/>
          </ac:spMkLst>
        </pc:spChg>
        <pc:spChg chg="mod">
          <ac:chgData name="ISABELLA CREUSS" userId="033b4e1106017b90" providerId="LiveId" clId="{6BB83B44-6446-4B06-89F6-F1278C402701}" dt="2026-07-21T20:58:09.211" v="159" actId="20577"/>
          <ac:spMkLst>
            <pc:docMk/>
            <pc:sldMk cId="823118426" sldId="258"/>
            <ac:spMk id="12" creationId="{67A8B9B0-E083-40FD-A6FE-BC4F0F8BE7DD}"/>
          </ac:spMkLst>
        </pc:spChg>
      </pc:sldChg>
      <pc:sldChg chg="delSp modSp mod">
        <pc:chgData name="ISABELLA CREUSS" userId="033b4e1106017b90" providerId="LiveId" clId="{6BB83B44-6446-4B06-89F6-F1278C402701}" dt="2026-07-21T21:00:36.254" v="211"/>
        <pc:sldMkLst>
          <pc:docMk/>
          <pc:sldMk cId="3307279111" sldId="259"/>
        </pc:sldMkLst>
        <pc:spChg chg="mod">
          <ac:chgData name="ISABELLA CREUSS" userId="033b4e1106017b90" providerId="LiveId" clId="{6BB83B44-6446-4B06-89F6-F1278C402701}" dt="2026-07-21T21:00:25.535" v="207" actId="20577"/>
          <ac:spMkLst>
            <pc:docMk/>
            <pc:sldMk cId="3307279111" sldId="259"/>
            <ac:spMk id="10" creationId="{6C0CC009-AFF3-4A8D-BF15-57B39B9657FD}"/>
          </ac:spMkLst>
        </pc:spChg>
      </pc:sldChg>
      <pc:sldChg chg="modSp mod">
        <pc:chgData name="ISABELLA CREUSS" userId="033b4e1106017b90" providerId="LiveId" clId="{6BB83B44-6446-4B06-89F6-F1278C402701}" dt="2026-07-21T21:01:43.291" v="224"/>
        <pc:sldMkLst>
          <pc:docMk/>
          <pc:sldMk cId="678653520" sldId="260"/>
        </pc:sldMkLst>
        <pc:spChg chg="mod">
          <ac:chgData name="ISABELLA CREUSS" userId="033b4e1106017b90" providerId="LiveId" clId="{6BB83B44-6446-4B06-89F6-F1278C402701}" dt="2026-07-21T21:01:43.291" v="224"/>
          <ac:spMkLst>
            <pc:docMk/>
            <pc:sldMk cId="678653520" sldId="260"/>
            <ac:spMk id="4" creationId="{F6E5061F-6872-4522-A015-D9C490D436D4}"/>
          </ac:spMkLst>
        </pc:spChg>
      </pc:sldChg>
      <pc:sldChg chg="modSp mod">
        <pc:chgData name="ISABELLA CREUSS" userId="033b4e1106017b90" providerId="LiveId" clId="{6BB83B44-6446-4B06-89F6-F1278C402701}" dt="2026-07-21T20:59:06.531" v="173" actId="13926"/>
        <pc:sldMkLst>
          <pc:docMk/>
          <pc:sldMk cId="2999724040" sldId="264"/>
        </pc:sldMkLst>
        <pc:spChg chg="mod">
          <ac:chgData name="ISABELLA CREUSS" userId="033b4e1106017b90" providerId="LiveId" clId="{6BB83B44-6446-4B06-89F6-F1278C402701}" dt="2026-07-21T20:58:59.895" v="172" actId="20577"/>
          <ac:spMkLst>
            <pc:docMk/>
            <pc:sldMk cId="2999724040" sldId="264"/>
            <ac:spMk id="5" creationId="{5D90056E-0C75-4A96-25C5-7B8157EEB3E4}"/>
          </ac:spMkLst>
        </pc:spChg>
      </pc:sldChg>
      <pc:sldChg chg="modSp add mod">
        <pc:chgData name="ISABELLA CREUSS" userId="033b4e1106017b90" providerId="LiveId" clId="{6BB83B44-6446-4B06-89F6-F1278C402701}" dt="2026-07-21T21:07:19.772" v="360" actId="6549"/>
        <pc:sldMkLst>
          <pc:docMk/>
          <pc:sldMk cId="1370738838" sldId="266"/>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098D29E-F9CB-41E9-67C4-10EBB626D3F8}"/>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endParaRPr lang="es-CO"/>
          </a:p>
        </p:txBody>
      </p:sp>
      <p:sp>
        <p:nvSpPr>
          <p:cNvPr id="3" name="Subtítulo 2">
            <a:extLst>
              <a:ext uri="{FF2B5EF4-FFF2-40B4-BE49-F238E27FC236}">
                <a16:creationId xmlns:a16="http://schemas.microsoft.com/office/drawing/2014/main" id="{62CCA848-82DC-0E51-817D-5793B5B580E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endParaRPr lang="es-CO"/>
          </a:p>
        </p:txBody>
      </p:sp>
      <p:sp>
        <p:nvSpPr>
          <p:cNvPr id="4" name="Marcador de fecha 3">
            <a:extLst>
              <a:ext uri="{FF2B5EF4-FFF2-40B4-BE49-F238E27FC236}">
                <a16:creationId xmlns:a16="http://schemas.microsoft.com/office/drawing/2014/main" id="{0843FB98-E5B0-1AF7-F300-1964A84CC6DD}"/>
              </a:ext>
            </a:extLst>
          </p:cNvPr>
          <p:cNvSpPr>
            <a:spLocks noGrp="1"/>
          </p:cNvSpPr>
          <p:nvPr>
            <p:ph type="dt" sz="half" idx="10"/>
          </p:nvPr>
        </p:nvSpPr>
        <p:spPr/>
        <p:txBody>
          <a:bodyPr/>
          <a:lstStyle/>
          <a:p>
            <a:fld id="{958C5E23-927A-934A-B257-0546C8BA6130}" type="datetimeFigureOut">
              <a:rPr lang="es-CO" smtClean="0"/>
              <a:t>19/08/2026</a:t>
            </a:fld>
            <a:endParaRPr lang="es-CO"/>
          </a:p>
        </p:txBody>
      </p:sp>
      <p:sp>
        <p:nvSpPr>
          <p:cNvPr id="5" name="Marcador de pie de página 4">
            <a:extLst>
              <a:ext uri="{FF2B5EF4-FFF2-40B4-BE49-F238E27FC236}">
                <a16:creationId xmlns:a16="http://schemas.microsoft.com/office/drawing/2014/main" id="{039CA99F-758D-3DC3-8CB4-443BAD752872}"/>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08C4CF3-1B2B-3477-BAAD-8F0D049F17A7}"/>
              </a:ext>
            </a:extLst>
          </p:cNvPr>
          <p:cNvSpPr>
            <a:spLocks noGrp="1"/>
          </p:cNvSpPr>
          <p:nvPr>
            <p:ph type="sldNum" sz="quarter" idx="12"/>
          </p:nvPr>
        </p:nvSpPr>
        <p:spPr/>
        <p:txBody>
          <a:bodyPr/>
          <a:lstStyle/>
          <a:p>
            <a:fld id="{E9B2FFA2-8F86-7942-B34E-F39D770ED798}" type="slidenum">
              <a:rPr lang="es-CO" smtClean="0"/>
              <a:t>‹Nº›</a:t>
            </a:fld>
            <a:endParaRPr lang="es-CO"/>
          </a:p>
        </p:txBody>
      </p:sp>
    </p:spTree>
    <p:extLst>
      <p:ext uri="{BB962C8B-B14F-4D97-AF65-F5344CB8AC3E}">
        <p14:creationId xmlns:p14="http://schemas.microsoft.com/office/powerpoint/2010/main" val="387723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8D0F9AF-F57A-DAB0-74E7-D0E25ED6F78B}"/>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texto vertical 2">
            <a:extLst>
              <a:ext uri="{FF2B5EF4-FFF2-40B4-BE49-F238E27FC236}">
                <a16:creationId xmlns:a16="http://schemas.microsoft.com/office/drawing/2014/main" id="{147AE78B-023F-6703-EBA1-11A0EF448E9A}"/>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F9AC45E9-EAE3-7D87-8656-6C40265518FB}"/>
              </a:ext>
            </a:extLst>
          </p:cNvPr>
          <p:cNvSpPr>
            <a:spLocks noGrp="1"/>
          </p:cNvSpPr>
          <p:nvPr>
            <p:ph type="dt" sz="half" idx="10"/>
          </p:nvPr>
        </p:nvSpPr>
        <p:spPr/>
        <p:txBody>
          <a:bodyPr/>
          <a:lstStyle/>
          <a:p>
            <a:fld id="{958C5E23-927A-934A-B257-0546C8BA6130}" type="datetimeFigureOut">
              <a:rPr lang="es-CO" smtClean="0"/>
              <a:t>19/08/2026</a:t>
            </a:fld>
            <a:endParaRPr lang="es-CO"/>
          </a:p>
        </p:txBody>
      </p:sp>
      <p:sp>
        <p:nvSpPr>
          <p:cNvPr id="5" name="Marcador de pie de página 4">
            <a:extLst>
              <a:ext uri="{FF2B5EF4-FFF2-40B4-BE49-F238E27FC236}">
                <a16:creationId xmlns:a16="http://schemas.microsoft.com/office/drawing/2014/main" id="{B2FB275E-3F7B-FD06-35C2-8583905BF524}"/>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58AD05CD-AF05-69C7-AFDB-124D318B8134}"/>
              </a:ext>
            </a:extLst>
          </p:cNvPr>
          <p:cNvSpPr>
            <a:spLocks noGrp="1"/>
          </p:cNvSpPr>
          <p:nvPr>
            <p:ph type="sldNum" sz="quarter" idx="12"/>
          </p:nvPr>
        </p:nvSpPr>
        <p:spPr/>
        <p:txBody>
          <a:bodyPr/>
          <a:lstStyle/>
          <a:p>
            <a:fld id="{E9B2FFA2-8F86-7942-B34E-F39D770ED798}" type="slidenum">
              <a:rPr lang="es-CO" smtClean="0"/>
              <a:t>‹Nº›</a:t>
            </a:fld>
            <a:endParaRPr lang="es-CO"/>
          </a:p>
        </p:txBody>
      </p:sp>
    </p:spTree>
    <p:extLst>
      <p:ext uri="{BB962C8B-B14F-4D97-AF65-F5344CB8AC3E}">
        <p14:creationId xmlns:p14="http://schemas.microsoft.com/office/powerpoint/2010/main" val="12083488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3CB9AEE-F5DE-A421-7AEC-4A4FEB4F9C81}"/>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endParaRPr lang="es-CO"/>
          </a:p>
        </p:txBody>
      </p:sp>
      <p:sp>
        <p:nvSpPr>
          <p:cNvPr id="3" name="Marcador de texto vertical 2">
            <a:extLst>
              <a:ext uri="{FF2B5EF4-FFF2-40B4-BE49-F238E27FC236}">
                <a16:creationId xmlns:a16="http://schemas.microsoft.com/office/drawing/2014/main" id="{C5C8FF3D-A11C-0218-A91B-5866CDF91ACE}"/>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42C537BC-B5EF-1137-C314-87F73D6D6DFF}"/>
              </a:ext>
            </a:extLst>
          </p:cNvPr>
          <p:cNvSpPr>
            <a:spLocks noGrp="1"/>
          </p:cNvSpPr>
          <p:nvPr>
            <p:ph type="dt" sz="half" idx="10"/>
          </p:nvPr>
        </p:nvSpPr>
        <p:spPr/>
        <p:txBody>
          <a:bodyPr/>
          <a:lstStyle/>
          <a:p>
            <a:fld id="{958C5E23-927A-934A-B257-0546C8BA6130}" type="datetimeFigureOut">
              <a:rPr lang="es-CO" smtClean="0"/>
              <a:t>19/08/2026</a:t>
            </a:fld>
            <a:endParaRPr lang="es-CO"/>
          </a:p>
        </p:txBody>
      </p:sp>
      <p:sp>
        <p:nvSpPr>
          <p:cNvPr id="5" name="Marcador de pie de página 4">
            <a:extLst>
              <a:ext uri="{FF2B5EF4-FFF2-40B4-BE49-F238E27FC236}">
                <a16:creationId xmlns:a16="http://schemas.microsoft.com/office/drawing/2014/main" id="{FA70743A-0999-74E8-C45C-6C4177D48F5A}"/>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F6F7809E-AFB4-7B63-8D4C-5EEA32E87D72}"/>
              </a:ext>
            </a:extLst>
          </p:cNvPr>
          <p:cNvSpPr>
            <a:spLocks noGrp="1"/>
          </p:cNvSpPr>
          <p:nvPr>
            <p:ph type="sldNum" sz="quarter" idx="12"/>
          </p:nvPr>
        </p:nvSpPr>
        <p:spPr/>
        <p:txBody>
          <a:bodyPr/>
          <a:lstStyle/>
          <a:p>
            <a:fld id="{E9B2FFA2-8F86-7942-B34E-F39D770ED798}" type="slidenum">
              <a:rPr lang="es-CO" smtClean="0"/>
              <a:t>‹Nº›</a:t>
            </a:fld>
            <a:endParaRPr lang="es-CO"/>
          </a:p>
        </p:txBody>
      </p:sp>
    </p:spTree>
    <p:extLst>
      <p:ext uri="{BB962C8B-B14F-4D97-AF65-F5344CB8AC3E}">
        <p14:creationId xmlns:p14="http://schemas.microsoft.com/office/powerpoint/2010/main" val="33984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A6B08D8-5787-104A-B1AE-121802DCF41A}"/>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contenido 2">
            <a:extLst>
              <a:ext uri="{FF2B5EF4-FFF2-40B4-BE49-F238E27FC236}">
                <a16:creationId xmlns:a16="http://schemas.microsoft.com/office/drawing/2014/main" id="{DDCA5A50-1503-FFAA-15E4-12273EA7F719}"/>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979DC621-B1A3-C9E4-789C-E625BF4723AD}"/>
              </a:ext>
            </a:extLst>
          </p:cNvPr>
          <p:cNvSpPr>
            <a:spLocks noGrp="1"/>
          </p:cNvSpPr>
          <p:nvPr>
            <p:ph type="dt" sz="half" idx="10"/>
          </p:nvPr>
        </p:nvSpPr>
        <p:spPr/>
        <p:txBody>
          <a:bodyPr/>
          <a:lstStyle/>
          <a:p>
            <a:fld id="{958C5E23-927A-934A-B257-0546C8BA6130}" type="datetimeFigureOut">
              <a:rPr lang="es-CO" smtClean="0"/>
              <a:t>19/08/2026</a:t>
            </a:fld>
            <a:endParaRPr lang="es-CO"/>
          </a:p>
        </p:txBody>
      </p:sp>
      <p:sp>
        <p:nvSpPr>
          <p:cNvPr id="5" name="Marcador de pie de página 4">
            <a:extLst>
              <a:ext uri="{FF2B5EF4-FFF2-40B4-BE49-F238E27FC236}">
                <a16:creationId xmlns:a16="http://schemas.microsoft.com/office/drawing/2014/main" id="{8849CABA-CEE7-998A-DE85-1FC420E050C7}"/>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E0190D6B-8D65-FB11-D4F0-D86747242D24}"/>
              </a:ext>
            </a:extLst>
          </p:cNvPr>
          <p:cNvSpPr>
            <a:spLocks noGrp="1"/>
          </p:cNvSpPr>
          <p:nvPr>
            <p:ph type="sldNum" sz="quarter" idx="12"/>
          </p:nvPr>
        </p:nvSpPr>
        <p:spPr/>
        <p:txBody>
          <a:bodyPr/>
          <a:lstStyle/>
          <a:p>
            <a:fld id="{E9B2FFA2-8F86-7942-B34E-F39D770ED798}" type="slidenum">
              <a:rPr lang="es-CO" smtClean="0"/>
              <a:t>‹Nº›</a:t>
            </a:fld>
            <a:endParaRPr lang="es-CO"/>
          </a:p>
        </p:txBody>
      </p:sp>
    </p:spTree>
    <p:extLst>
      <p:ext uri="{BB962C8B-B14F-4D97-AF65-F5344CB8AC3E}">
        <p14:creationId xmlns:p14="http://schemas.microsoft.com/office/powerpoint/2010/main" val="33310841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34543EC-B66B-0EF3-4F20-C691D87A6916}"/>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endParaRPr lang="es-CO"/>
          </a:p>
        </p:txBody>
      </p:sp>
      <p:sp>
        <p:nvSpPr>
          <p:cNvPr id="3" name="Marcador de texto 2">
            <a:extLst>
              <a:ext uri="{FF2B5EF4-FFF2-40B4-BE49-F238E27FC236}">
                <a16:creationId xmlns:a16="http://schemas.microsoft.com/office/drawing/2014/main" id="{8349F45D-73B1-0631-B8E3-E507EC78EE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199D0B3D-3483-230F-48E9-6086C3181E57}"/>
              </a:ext>
            </a:extLst>
          </p:cNvPr>
          <p:cNvSpPr>
            <a:spLocks noGrp="1"/>
          </p:cNvSpPr>
          <p:nvPr>
            <p:ph type="dt" sz="half" idx="10"/>
          </p:nvPr>
        </p:nvSpPr>
        <p:spPr/>
        <p:txBody>
          <a:bodyPr/>
          <a:lstStyle/>
          <a:p>
            <a:fld id="{958C5E23-927A-934A-B257-0546C8BA6130}" type="datetimeFigureOut">
              <a:rPr lang="es-CO" smtClean="0"/>
              <a:t>19/08/2026</a:t>
            </a:fld>
            <a:endParaRPr lang="es-CO"/>
          </a:p>
        </p:txBody>
      </p:sp>
      <p:sp>
        <p:nvSpPr>
          <p:cNvPr id="5" name="Marcador de pie de página 4">
            <a:extLst>
              <a:ext uri="{FF2B5EF4-FFF2-40B4-BE49-F238E27FC236}">
                <a16:creationId xmlns:a16="http://schemas.microsoft.com/office/drawing/2014/main" id="{145873C5-937D-93FA-F32B-FB392956AA3B}"/>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2980E4A7-6410-BFAA-41A5-45EAF45595BD}"/>
              </a:ext>
            </a:extLst>
          </p:cNvPr>
          <p:cNvSpPr>
            <a:spLocks noGrp="1"/>
          </p:cNvSpPr>
          <p:nvPr>
            <p:ph type="sldNum" sz="quarter" idx="12"/>
          </p:nvPr>
        </p:nvSpPr>
        <p:spPr/>
        <p:txBody>
          <a:bodyPr/>
          <a:lstStyle/>
          <a:p>
            <a:fld id="{E9B2FFA2-8F86-7942-B34E-F39D770ED798}" type="slidenum">
              <a:rPr lang="es-CO" smtClean="0"/>
              <a:t>‹Nº›</a:t>
            </a:fld>
            <a:endParaRPr lang="es-CO"/>
          </a:p>
        </p:txBody>
      </p:sp>
    </p:spTree>
    <p:extLst>
      <p:ext uri="{BB962C8B-B14F-4D97-AF65-F5344CB8AC3E}">
        <p14:creationId xmlns:p14="http://schemas.microsoft.com/office/powerpoint/2010/main" val="2532809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612BFC3-4C8F-B600-E6DE-CBF40DC8B333}"/>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contenido 2">
            <a:extLst>
              <a:ext uri="{FF2B5EF4-FFF2-40B4-BE49-F238E27FC236}">
                <a16:creationId xmlns:a16="http://schemas.microsoft.com/office/drawing/2014/main" id="{BA070F00-BC24-B4FA-C00D-9781FA255CA2}"/>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contenido 3">
            <a:extLst>
              <a:ext uri="{FF2B5EF4-FFF2-40B4-BE49-F238E27FC236}">
                <a16:creationId xmlns:a16="http://schemas.microsoft.com/office/drawing/2014/main" id="{E5D1657F-C9CC-7922-3A33-186FF521C7B1}"/>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5" name="Marcador de fecha 4">
            <a:extLst>
              <a:ext uri="{FF2B5EF4-FFF2-40B4-BE49-F238E27FC236}">
                <a16:creationId xmlns:a16="http://schemas.microsoft.com/office/drawing/2014/main" id="{E86E3525-B314-625C-BB9E-C2E7F04CD4C5}"/>
              </a:ext>
            </a:extLst>
          </p:cNvPr>
          <p:cNvSpPr>
            <a:spLocks noGrp="1"/>
          </p:cNvSpPr>
          <p:nvPr>
            <p:ph type="dt" sz="half" idx="10"/>
          </p:nvPr>
        </p:nvSpPr>
        <p:spPr/>
        <p:txBody>
          <a:bodyPr/>
          <a:lstStyle/>
          <a:p>
            <a:fld id="{958C5E23-927A-934A-B257-0546C8BA6130}" type="datetimeFigureOut">
              <a:rPr lang="es-CO" smtClean="0"/>
              <a:t>19/08/2026</a:t>
            </a:fld>
            <a:endParaRPr lang="es-CO"/>
          </a:p>
        </p:txBody>
      </p:sp>
      <p:sp>
        <p:nvSpPr>
          <p:cNvPr id="6" name="Marcador de pie de página 5">
            <a:extLst>
              <a:ext uri="{FF2B5EF4-FFF2-40B4-BE49-F238E27FC236}">
                <a16:creationId xmlns:a16="http://schemas.microsoft.com/office/drawing/2014/main" id="{E9AE9334-3FC2-628C-E500-B6F50E80645B}"/>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EF7794F5-D7B0-59C4-51A0-7E09D5FB7543}"/>
              </a:ext>
            </a:extLst>
          </p:cNvPr>
          <p:cNvSpPr>
            <a:spLocks noGrp="1"/>
          </p:cNvSpPr>
          <p:nvPr>
            <p:ph type="sldNum" sz="quarter" idx="12"/>
          </p:nvPr>
        </p:nvSpPr>
        <p:spPr/>
        <p:txBody>
          <a:bodyPr/>
          <a:lstStyle/>
          <a:p>
            <a:fld id="{E9B2FFA2-8F86-7942-B34E-F39D770ED798}" type="slidenum">
              <a:rPr lang="es-CO" smtClean="0"/>
              <a:t>‹Nº›</a:t>
            </a:fld>
            <a:endParaRPr lang="es-CO"/>
          </a:p>
        </p:txBody>
      </p:sp>
    </p:spTree>
    <p:extLst>
      <p:ext uri="{BB962C8B-B14F-4D97-AF65-F5344CB8AC3E}">
        <p14:creationId xmlns:p14="http://schemas.microsoft.com/office/powerpoint/2010/main" val="2532404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949EEB-C708-ED90-F17A-DE04E7F8C2C4}"/>
              </a:ext>
            </a:extLst>
          </p:cNvPr>
          <p:cNvSpPr>
            <a:spLocks noGrp="1"/>
          </p:cNvSpPr>
          <p:nvPr>
            <p:ph type="title"/>
          </p:nvPr>
        </p:nvSpPr>
        <p:spPr>
          <a:xfrm>
            <a:off x="839788" y="365125"/>
            <a:ext cx="10515600" cy="1325563"/>
          </a:xfrm>
        </p:spPr>
        <p:txBody>
          <a:bodyPr/>
          <a:lstStyle/>
          <a:p>
            <a:r>
              <a:rPr lang="es-MX"/>
              <a:t>Haz clic para modificar el estilo de título del patrón</a:t>
            </a:r>
            <a:endParaRPr lang="es-CO"/>
          </a:p>
        </p:txBody>
      </p:sp>
      <p:sp>
        <p:nvSpPr>
          <p:cNvPr id="3" name="Marcador de texto 2">
            <a:extLst>
              <a:ext uri="{FF2B5EF4-FFF2-40B4-BE49-F238E27FC236}">
                <a16:creationId xmlns:a16="http://schemas.microsoft.com/office/drawing/2014/main" id="{22297BC8-CC84-C3A9-766D-F761004AC2E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4FEB4853-DB8E-4D61-E639-88784DB88B34}"/>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5" name="Marcador de texto 4">
            <a:extLst>
              <a:ext uri="{FF2B5EF4-FFF2-40B4-BE49-F238E27FC236}">
                <a16:creationId xmlns:a16="http://schemas.microsoft.com/office/drawing/2014/main" id="{91687783-7322-5E4B-455D-9AB829A2CB3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46EFB00F-21C8-F394-1755-FDA5D1BA1687}"/>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7" name="Marcador de fecha 6">
            <a:extLst>
              <a:ext uri="{FF2B5EF4-FFF2-40B4-BE49-F238E27FC236}">
                <a16:creationId xmlns:a16="http://schemas.microsoft.com/office/drawing/2014/main" id="{EEC34044-848A-E74A-91F1-C5ED48532160}"/>
              </a:ext>
            </a:extLst>
          </p:cNvPr>
          <p:cNvSpPr>
            <a:spLocks noGrp="1"/>
          </p:cNvSpPr>
          <p:nvPr>
            <p:ph type="dt" sz="half" idx="10"/>
          </p:nvPr>
        </p:nvSpPr>
        <p:spPr/>
        <p:txBody>
          <a:bodyPr/>
          <a:lstStyle/>
          <a:p>
            <a:fld id="{958C5E23-927A-934A-B257-0546C8BA6130}" type="datetimeFigureOut">
              <a:rPr lang="es-CO" smtClean="0"/>
              <a:t>19/08/2026</a:t>
            </a:fld>
            <a:endParaRPr lang="es-CO"/>
          </a:p>
        </p:txBody>
      </p:sp>
      <p:sp>
        <p:nvSpPr>
          <p:cNvPr id="8" name="Marcador de pie de página 7">
            <a:extLst>
              <a:ext uri="{FF2B5EF4-FFF2-40B4-BE49-F238E27FC236}">
                <a16:creationId xmlns:a16="http://schemas.microsoft.com/office/drawing/2014/main" id="{F332EB8E-F88D-41DD-5553-228EAD6B6005}"/>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A8AF3D6A-5C0D-791C-70B4-2ECC97AA6CB0}"/>
              </a:ext>
            </a:extLst>
          </p:cNvPr>
          <p:cNvSpPr>
            <a:spLocks noGrp="1"/>
          </p:cNvSpPr>
          <p:nvPr>
            <p:ph type="sldNum" sz="quarter" idx="12"/>
          </p:nvPr>
        </p:nvSpPr>
        <p:spPr/>
        <p:txBody>
          <a:bodyPr/>
          <a:lstStyle/>
          <a:p>
            <a:fld id="{E9B2FFA2-8F86-7942-B34E-F39D770ED798}" type="slidenum">
              <a:rPr lang="es-CO" smtClean="0"/>
              <a:t>‹Nº›</a:t>
            </a:fld>
            <a:endParaRPr lang="es-CO"/>
          </a:p>
        </p:txBody>
      </p:sp>
    </p:spTree>
    <p:extLst>
      <p:ext uri="{BB962C8B-B14F-4D97-AF65-F5344CB8AC3E}">
        <p14:creationId xmlns:p14="http://schemas.microsoft.com/office/powerpoint/2010/main" val="17992622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FC7A6A-3B59-7609-0A8E-8C1DE8224517}"/>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fecha 2">
            <a:extLst>
              <a:ext uri="{FF2B5EF4-FFF2-40B4-BE49-F238E27FC236}">
                <a16:creationId xmlns:a16="http://schemas.microsoft.com/office/drawing/2014/main" id="{2427B191-EEFE-C13F-0B77-669175F0BEDE}"/>
              </a:ext>
            </a:extLst>
          </p:cNvPr>
          <p:cNvSpPr>
            <a:spLocks noGrp="1"/>
          </p:cNvSpPr>
          <p:nvPr>
            <p:ph type="dt" sz="half" idx="10"/>
          </p:nvPr>
        </p:nvSpPr>
        <p:spPr/>
        <p:txBody>
          <a:bodyPr/>
          <a:lstStyle/>
          <a:p>
            <a:fld id="{958C5E23-927A-934A-B257-0546C8BA6130}" type="datetimeFigureOut">
              <a:rPr lang="es-CO" smtClean="0"/>
              <a:t>19/08/2026</a:t>
            </a:fld>
            <a:endParaRPr lang="es-CO"/>
          </a:p>
        </p:txBody>
      </p:sp>
      <p:sp>
        <p:nvSpPr>
          <p:cNvPr id="4" name="Marcador de pie de página 3">
            <a:extLst>
              <a:ext uri="{FF2B5EF4-FFF2-40B4-BE49-F238E27FC236}">
                <a16:creationId xmlns:a16="http://schemas.microsoft.com/office/drawing/2014/main" id="{3D6F7A69-721E-4940-9242-47A3598DF746}"/>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7F68A1D7-4E95-080D-B957-6926FBDF4CCE}"/>
              </a:ext>
            </a:extLst>
          </p:cNvPr>
          <p:cNvSpPr>
            <a:spLocks noGrp="1"/>
          </p:cNvSpPr>
          <p:nvPr>
            <p:ph type="sldNum" sz="quarter" idx="12"/>
          </p:nvPr>
        </p:nvSpPr>
        <p:spPr/>
        <p:txBody>
          <a:bodyPr/>
          <a:lstStyle/>
          <a:p>
            <a:fld id="{E9B2FFA2-8F86-7942-B34E-F39D770ED798}" type="slidenum">
              <a:rPr lang="es-CO" smtClean="0"/>
              <a:t>‹Nº›</a:t>
            </a:fld>
            <a:endParaRPr lang="es-CO"/>
          </a:p>
        </p:txBody>
      </p:sp>
    </p:spTree>
    <p:extLst>
      <p:ext uri="{BB962C8B-B14F-4D97-AF65-F5344CB8AC3E}">
        <p14:creationId xmlns:p14="http://schemas.microsoft.com/office/powerpoint/2010/main" val="562572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1DC2A8A-2ABF-BC3C-9A44-388A4505C86B}"/>
              </a:ext>
            </a:extLst>
          </p:cNvPr>
          <p:cNvSpPr>
            <a:spLocks noGrp="1"/>
          </p:cNvSpPr>
          <p:nvPr>
            <p:ph type="dt" sz="half" idx="10"/>
          </p:nvPr>
        </p:nvSpPr>
        <p:spPr/>
        <p:txBody>
          <a:bodyPr/>
          <a:lstStyle/>
          <a:p>
            <a:fld id="{958C5E23-927A-934A-B257-0546C8BA6130}" type="datetimeFigureOut">
              <a:rPr lang="es-CO" smtClean="0"/>
              <a:t>19/08/2026</a:t>
            </a:fld>
            <a:endParaRPr lang="es-CO"/>
          </a:p>
        </p:txBody>
      </p:sp>
      <p:sp>
        <p:nvSpPr>
          <p:cNvPr id="3" name="Marcador de pie de página 2">
            <a:extLst>
              <a:ext uri="{FF2B5EF4-FFF2-40B4-BE49-F238E27FC236}">
                <a16:creationId xmlns:a16="http://schemas.microsoft.com/office/drawing/2014/main" id="{12FB1833-7015-B721-461F-12517D80A13C}"/>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3F05959B-262F-7161-B79B-2EFB0A8304E1}"/>
              </a:ext>
            </a:extLst>
          </p:cNvPr>
          <p:cNvSpPr>
            <a:spLocks noGrp="1"/>
          </p:cNvSpPr>
          <p:nvPr>
            <p:ph type="sldNum" sz="quarter" idx="12"/>
          </p:nvPr>
        </p:nvSpPr>
        <p:spPr/>
        <p:txBody>
          <a:bodyPr/>
          <a:lstStyle/>
          <a:p>
            <a:fld id="{E9B2FFA2-8F86-7942-B34E-F39D770ED798}" type="slidenum">
              <a:rPr lang="es-CO" smtClean="0"/>
              <a:t>‹Nº›</a:t>
            </a:fld>
            <a:endParaRPr lang="es-CO"/>
          </a:p>
        </p:txBody>
      </p:sp>
    </p:spTree>
    <p:extLst>
      <p:ext uri="{BB962C8B-B14F-4D97-AF65-F5344CB8AC3E}">
        <p14:creationId xmlns:p14="http://schemas.microsoft.com/office/powerpoint/2010/main" val="38757462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FD55183-79D9-DE30-C61D-8AE0BC571FB9}"/>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CO"/>
          </a:p>
        </p:txBody>
      </p:sp>
      <p:sp>
        <p:nvSpPr>
          <p:cNvPr id="3" name="Marcador de contenido 2">
            <a:extLst>
              <a:ext uri="{FF2B5EF4-FFF2-40B4-BE49-F238E27FC236}">
                <a16:creationId xmlns:a16="http://schemas.microsoft.com/office/drawing/2014/main" id="{5001684A-8549-74DA-3948-7C665837FF1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texto 3">
            <a:extLst>
              <a:ext uri="{FF2B5EF4-FFF2-40B4-BE49-F238E27FC236}">
                <a16:creationId xmlns:a16="http://schemas.microsoft.com/office/drawing/2014/main" id="{BBD7B53F-71E8-4B27-0172-DE513E23EE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4329BE87-1CFA-F5D6-9110-31311D53FF42}"/>
              </a:ext>
            </a:extLst>
          </p:cNvPr>
          <p:cNvSpPr>
            <a:spLocks noGrp="1"/>
          </p:cNvSpPr>
          <p:nvPr>
            <p:ph type="dt" sz="half" idx="10"/>
          </p:nvPr>
        </p:nvSpPr>
        <p:spPr/>
        <p:txBody>
          <a:bodyPr/>
          <a:lstStyle/>
          <a:p>
            <a:fld id="{958C5E23-927A-934A-B257-0546C8BA6130}" type="datetimeFigureOut">
              <a:rPr lang="es-CO" smtClean="0"/>
              <a:t>19/08/2026</a:t>
            </a:fld>
            <a:endParaRPr lang="es-CO"/>
          </a:p>
        </p:txBody>
      </p:sp>
      <p:sp>
        <p:nvSpPr>
          <p:cNvPr id="6" name="Marcador de pie de página 5">
            <a:extLst>
              <a:ext uri="{FF2B5EF4-FFF2-40B4-BE49-F238E27FC236}">
                <a16:creationId xmlns:a16="http://schemas.microsoft.com/office/drawing/2014/main" id="{8E7E620C-BE2C-5434-08C0-633DD941A5E7}"/>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7C311D1E-C4E5-3ED3-3767-F670D93D0E2F}"/>
              </a:ext>
            </a:extLst>
          </p:cNvPr>
          <p:cNvSpPr>
            <a:spLocks noGrp="1"/>
          </p:cNvSpPr>
          <p:nvPr>
            <p:ph type="sldNum" sz="quarter" idx="12"/>
          </p:nvPr>
        </p:nvSpPr>
        <p:spPr/>
        <p:txBody>
          <a:bodyPr/>
          <a:lstStyle/>
          <a:p>
            <a:fld id="{E9B2FFA2-8F86-7942-B34E-F39D770ED798}" type="slidenum">
              <a:rPr lang="es-CO" smtClean="0"/>
              <a:t>‹Nº›</a:t>
            </a:fld>
            <a:endParaRPr lang="es-CO"/>
          </a:p>
        </p:txBody>
      </p:sp>
    </p:spTree>
    <p:extLst>
      <p:ext uri="{BB962C8B-B14F-4D97-AF65-F5344CB8AC3E}">
        <p14:creationId xmlns:p14="http://schemas.microsoft.com/office/powerpoint/2010/main" val="17667192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109F8D-DF49-EFC7-F9EA-F18046CEBB8F}"/>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CO"/>
          </a:p>
        </p:txBody>
      </p:sp>
      <p:sp>
        <p:nvSpPr>
          <p:cNvPr id="3" name="Marcador de posición de imagen 2">
            <a:extLst>
              <a:ext uri="{FF2B5EF4-FFF2-40B4-BE49-F238E27FC236}">
                <a16:creationId xmlns:a16="http://schemas.microsoft.com/office/drawing/2014/main" id="{8359DDC1-316C-3A78-D916-D96CA7A8563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F4E7E404-73F5-433E-D23A-BC6300D00C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C1EE4B07-41AF-72CB-80C7-8FD231903825}"/>
              </a:ext>
            </a:extLst>
          </p:cNvPr>
          <p:cNvSpPr>
            <a:spLocks noGrp="1"/>
          </p:cNvSpPr>
          <p:nvPr>
            <p:ph type="dt" sz="half" idx="10"/>
          </p:nvPr>
        </p:nvSpPr>
        <p:spPr/>
        <p:txBody>
          <a:bodyPr/>
          <a:lstStyle/>
          <a:p>
            <a:fld id="{958C5E23-927A-934A-B257-0546C8BA6130}" type="datetimeFigureOut">
              <a:rPr lang="es-CO" smtClean="0"/>
              <a:t>19/08/2026</a:t>
            </a:fld>
            <a:endParaRPr lang="es-CO"/>
          </a:p>
        </p:txBody>
      </p:sp>
      <p:sp>
        <p:nvSpPr>
          <p:cNvPr id="6" name="Marcador de pie de página 5">
            <a:extLst>
              <a:ext uri="{FF2B5EF4-FFF2-40B4-BE49-F238E27FC236}">
                <a16:creationId xmlns:a16="http://schemas.microsoft.com/office/drawing/2014/main" id="{2D457F01-5A0D-2194-EB3D-4DE28D64515A}"/>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4F0E9817-209C-E4D6-1403-D941BBF0C061}"/>
              </a:ext>
            </a:extLst>
          </p:cNvPr>
          <p:cNvSpPr>
            <a:spLocks noGrp="1"/>
          </p:cNvSpPr>
          <p:nvPr>
            <p:ph type="sldNum" sz="quarter" idx="12"/>
          </p:nvPr>
        </p:nvSpPr>
        <p:spPr/>
        <p:txBody>
          <a:bodyPr/>
          <a:lstStyle/>
          <a:p>
            <a:fld id="{E9B2FFA2-8F86-7942-B34E-F39D770ED798}" type="slidenum">
              <a:rPr lang="es-CO" smtClean="0"/>
              <a:t>‹Nº›</a:t>
            </a:fld>
            <a:endParaRPr lang="es-CO"/>
          </a:p>
        </p:txBody>
      </p:sp>
    </p:spTree>
    <p:extLst>
      <p:ext uri="{BB962C8B-B14F-4D97-AF65-F5344CB8AC3E}">
        <p14:creationId xmlns:p14="http://schemas.microsoft.com/office/powerpoint/2010/main" val="600345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04314AA-FB77-D37F-B354-8461DB1A6D7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endParaRPr lang="es-CO"/>
          </a:p>
        </p:txBody>
      </p:sp>
      <p:sp>
        <p:nvSpPr>
          <p:cNvPr id="3" name="Marcador de texto 2">
            <a:extLst>
              <a:ext uri="{FF2B5EF4-FFF2-40B4-BE49-F238E27FC236}">
                <a16:creationId xmlns:a16="http://schemas.microsoft.com/office/drawing/2014/main" id="{1505BB9D-E6CF-3A3C-CB04-568059CD8D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26615860-4C44-5E14-5A1B-42E6B736AB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8C5E23-927A-934A-B257-0546C8BA6130}" type="datetimeFigureOut">
              <a:rPr lang="es-CO" smtClean="0"/>
              <a:t>19/08/2026</a:t>
            </a:fld>
            <a:endParaRPr lang="es-CO"/>
          </a:p>
        </p:txBody>
      </p:sp>
      <p:sp>
        <p:nvSpPr>
          <p:cNvPr id="5" name="Marcador de pie de página 4">
            <a:extLst>
              <a:ext uri="{FF2B5EF4-FFF2-40B4-BE49-F238E27FC236}">
                <a16:creationId xmlns:a16="http://schemas.microsoft.com/office/drawing/2014/main" id="{C0936CA6-5FAB-E72E-53D2-4938573E81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2C2C005B-7E58-1330-6155-61FB12D461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B2FFA2-8F86-7942-B34E-F39D770ED798}" type="slidenum">
              <a:rPr lang="es-CO" smtClean="0"/>
              <a:t>‹Nº›</a:t>
            </a:fld>
            <a:endParaRPr lang="es-CO"/>
          </a:p>
        </p:txBody>
      </p:sp>
    </p:spTree>
    <p:extLst>
      <p:ext uri="{BB962C8B-B14F-4D97-AF65-F5344CB8AC3E}">
        <p14:creationId xmlns:p14="http://schemas.microsoft.com/office/powerpoint/2010/main" val="29989329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8.sv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8.sv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9.sv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0.sv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sv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6.sv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7.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1000"/>
            <a:lum/>
          </a:blip>
          <a:srcRect/>
          <a:stretch>
            <a:fillRect/>
          </a:stretch>
        </a:blipFill>
        <a:effectLst/>
      </p:bgPr>
    </p:bg>
    <p:spTree>
      <p:nvGrpSpPr>
        <p:cNvPr id="1" name=""/>
        <p:cNvGrpSpPr/>
        <p:nvPr/>
      </p:nvGrpSpPr>
      <p:grpSpPr>
        <a:xfrm>
          <a:off x="0" y="0"/>
          <a:ext cx="0" cy="0"/>
          <a:chOff x="0" y="0"/>
          <a:chExt cx="0" cy="0"/>
        </a:xfrm>
      </p:grpSpPr>
      <p:sp>
        <p:nvSpPr>
          <p:cNvPr id="9" name="Subtítulo 2">
            <a:extLst>
              <a:ext uri="{FF2B5EF4-FFF2-40B4-BE49-F238E27FC236}">
                <a16:creationId xmlns:a16="http://schemas.microsoft.com/office/drawing/2014/main" id="{DD007B93-46A0-6677-95A4-AC8F0E19A0EC}"/>
              </a:ext>
            </a:extLst>
          </p:cNvPr>
          <p:cNvSpPr txBox="1">
            <a:spLocks/>
          </p:cNvSpPr>
          <p:nvPr/>
        </p:nvSpPr>
        <p:spPr>
          <a:xfrm>
            <a:off x="2405253" y="2863882"/>
            <a:ext cx="8534400" cy="1661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s-CO" b="1" dirty="0"/>
          </a:p>
        </p:txBody>
      </p:sp>
      <p:sp>
        <p:nvSpPr>
          <p:cNvPr id="2" name="CuadroTexto 1">
            <a:extLst>
              <a:ext uri="{FF2B5EF4-FFF2-40B4-BE49-F238E27FC236}">
                <a16:creationId xmlns:a16="http://schemas.microsoft.com/office/drawing/2014/main" id="{59CF499F-1567-42CA-9E1B-9A6074A08139}"/>
              </a:ext>
            </a:extLst>
          </p:cNvPr>
          <p:cNvSpPr txBox="1"/>
          <p:nvPr/>
        </p:nvSpPr>
        <p:spPr>
          <a:xfrm>
            <a:off x="1252347" y="2390602"/>
            <a:ext cx="9343935" cy="2554545"/>
          </a:xfrm>
          <a:prstGeom prst="rect">
            <a:avLst/>
          </a:prstGeom>
          <a:noFill/>
        </p:spPr>
        <p:txBody>
          <a:bodyPr wrap="square" rtlCol="0">
            <a:spAutoFit/>
          </a:bodyPr>
          <a:lstStyle/>
          <a:p>
            <a:pPr algn="ctr"/>
            <a:r>
              <a:rPr lang="es-CO" sz="4000" b="1" dirty="0">
                <a:latin typeface="Arial" panose="020B0604020202020204" pitchFamily="34" charset="0"/>
                <a:cs typeface="Arial" panose="020B0604020202020204" pitchFamily="34" charset="0"/>
              </a:rPr>
              <a:t>BIENVENIDOS A LA SOCIALIZACION DEL PROCESO DE ELECCION DE REPRESENTANTES DEL CMD</a:t>
            </a:r>
          </a:p>
          <a:p>
            <a:pPr algn="ctr"/>
            <a:r>
              <a:rPr lang="es-CO" sz="4000" b="1" dirty="0">
                <a:latin typeface="Arial" panose="020B0604020202020204" pitchFamily="34" charset="0"/>
                <a:cs typeface="Arial" panose="020B0604020202020204" pitchFamily="34" charset="0"/>
              </a:rPr>
              <a:t>FASE I</a:t>
            </a:r>
          </a:p>
        </p:txBody>
      </p:sp>
      <p:pic>
        <p:nvPicPr>
          <p:cNvPr id="3" name="Imagen 2">
            <a:extLst>
              <a:ext uri="{FF2B5EF4-FFF2-40B4-BE49-F238E27FC236}">
                <a16:creationId xmlns:a16="http://schemas.microsoft.com/office/drawing/2014/main" id="{9F75157D-49EB-434E-96EC-9F143DA97649}"/>
              </a:ext>
            </a:extLst>
          </p:cNvPr>
          <p:cNvPicPr>
            <a:picLocks noChangeAspect="1"/>
          </p:cNvPicPr>
          <p:nvPr/>
        </p:nvPicPr>
        <p:blipFill>
          <a:blip r:embed="rId3"/>
          <a:stretch>
            <a:fillRect/>
          </a:stretch>
        </p:blipFill>
        <p:spPr>
          <a:xfrm>
            <a:off x="3906479" y="4999155"/>
            <a:ext cx="3979383" cy="1661993"/>
          </a:xfrm>
          <a:prstGeom prst="rect">
            <a:avLst/>
          </a:prstGeom>
        </p:spPr>
      </p:pic>
      <p:sp>
        <p:nvSpPr>
          <p:cNvPr id="5" name="CuadroTexto 4">
            <a:extLst>
              <a:ext uri="{FF2B5EF4-FFF2-40B4-BE49-F238E27FC236}">
                <a16:creationId xmlns:a16="http://schemas.microsoft.com/office/drawing/2014/main" id="{865CDEC8-A564-4AE7-8F33-5326A0D68DDF}"/>
              </a:ext>
            </a:extLst>
          </p:cNvPr>
          <p:cNvSpPr txBox="1"/>
          <p:nvPr/>
        </p:nvSpPr>
        <p:spPr>
          <a:xfrm>
            <a:off x="2133600" y="4248947"/>
            <a:ext cx="7489371" cy="1384995"/>
          </a:xfrm>
          <a:prstGeom prst="rect">
            <a:avLst/>
          </a:prstGeom>
          <a:noFill/>
        </p:spPr>
        <p:txBody>
          <a:bodyPr wrap="square" rtlCol="0">
            <a:spAutoFit/>
          </a:bodyPr>
          <a:lstStyle/>
          <a:p>
            <a:pPr algn="ctr"/>
            <a:endParaRPr lang="es-CO" sz="2800" dirty="0">
              <a:latin typeface="Arial" panose="020B0604020202020204" pitchFamily="34" charset="0"/>
              <a:cs typeface="Arial" panose="020B0604020202020204" pitchFamily="34" charset="0"/>
            </a:endParaRPr>
          </a:p>
          <a:p>
            <a:pPr algn="ctr"/>
            <a:endParaRPr lang="es-CO" sz="2800" dirty="0">
              <a:latin typeface="Arial" panose="020B0604020202020204" pitchFamily="34" charset="0"/>
              <a:cs typeface="Arial" panose="020B0604020202020204" pitchFamily="34" charset="0"/>
            </a:endParaRPr>
          </a:p>
          <a:p>
            <a:pPr algn="ctr"/>
            <a:r>
              <a:rPr lang="es-CO" sz="2800" dirty="0">
                <a:latin typeface="Arial" panose="020B0604020202020204" pitchFamily="34" charset="0"/>
                <a:cs typeface="Arial" panose="020B0604020202020204" pitchFamily="34" charset="0"/>
              </a:rPr>
              <a:t>2026 - 2030</a:t>
            </a:r>
          </a:p>
        </p:txBody>
      </p:sp>
      <p:pic>
        <p:nvPicPr>
          <p:cNvPr id="1028" name="Picture 4">
            <a:extLst>
              <a:ext uri="{FF2B5EF4-FFF2-40B4-BE49-F238E27FC236}">
                <a16:creationId xmlns:a16="http://schemas.microsoft.com/office/drawing/2014/main" id="{ED053E4B-C9D0-6E1A-A5E8-3CB32E42C3B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42773"/>
          <a:stretch/>
        </p:blipFill>
        <p:spPr bwMode="auto">
          <a:xfrm>
            <a:off x="438147" y="1242309"/>
            <a:ext cx="11315700" cy="9221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4792652"/>
      </p:ext>
    </p:extLst>
  </p:cSld>
  <p:clrMapOvr>
    <a:masterClrMapping/>
  </p:clrMapOvr>
  <mc:AlternateContent xmlns:mc="http://schemas.openxmlformats.org/markup-compatibility/2006" xmlns:p14="http://schemas.microsoft.com/office/powerpoint/2010/main">
    <mc:Choice Requires="p14">
      <p:transition spd="slow" p14:dur="2000" advTm="14999"/>
    </mc:Choice>
    <mc:Fallback xmlns="">
      <p:transition spd="slow" advTm="14999"/>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1000"/>
            <a:lum/>
          </a:blip>
          <a:srcRect/>
          <a:stretch>
            <a:fillRect/>
          </a:stretch>
        </a:blipFill>
        <a:effectLst/>
      </p:bgPr>
    </p:bg>
    <p:spTree>
      <p:nvGrpSpPr>
        <p:cNvPr id="1" name="">
          <a:extLst>
            <a:ext uri="{FF2B5EF4-FFF2-40B4-BE49-F238E27FC236}">
              <a16:creationId xmlns:a16="http://schemas.microsoft.com/office/drawing/2014/main" id="{A0ECDE85-6BE8-14D4-DA27-11B5BFD40711}"/>
            </a:ext>
          </a:extLst>
        </p:cNvPr>
        <p:cNvGrpSpPr/>
        <p:nvPr/>
      </p:nvGrpSpPr>
      <p:grpSpPr>
        <a:xfrm>
          <a:off x="0" y="0"/>
          <a:ext cx="0" cy="0"/>
          <a:chOff x="0" y="0"/>
          <a:chExt cx="0" cy="0"/>
        </a:xfrm>
      </p:grpSpPr>
      <p:sp>
        <p:nvSpPr>
          <p:cNvPr id="9" name="Subtítulo 2">
            <a:extLst>
              <a:ext uri="{FF2B5EF4-FFF2-40B4-BE49-F238E27FC236}">
                <a16:creationId xmlns:a16="http://schemas.microsoft.com/office/drawing/2014/main" id="{B11C4796-7E69-64E0-9728-7A33CA0FBEAA}"/>
              </a:ext>
            </a:extLst>
          </p:cNvPr>
          <p:cNvSpPr txBox="1">
            <a:spLocks/>
          </p:cNvSpPr>
          <p:nvPr/>
        </p:nvSpPr>
        <p:spPr>
          <a:xfrm>
            <a:off x="2359071" y="2930158"/>
            <a:ext cx="8534400" cy="1661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s-CO" b="1" dirty="0"/>
          </a:p>
        </p:txBody>
      </p:sp>
      <p:sp>
        <p:nvSpPr>
          <p:cNvPr id="10" name="CuadroTexto 9">
            <a:extLst>
              <a:ext uri="{FF2B5EF4-FFF2-40B4-BE49-F238E27FC236}">
                <a16:creationId xmlns:a16="http://schemas.microsoft.com/office/drawing/2014/main" id="{FF404D68-DB80-7ED8-C95F-F63A3507E972}"/>
              </a:ext>
            </a:extLst>
          </p:cNvPr>
          <p:cNvSpPr txBox="1"/>
          <p:nvPr/>
        </p:nvSpPr>
        <p:spPr>
          <a:xfrm>
            <a:off x="319489" y="517793"/>
            <a:ext cx="11587435" cy="5047536"/>
          </a:xfrm>
          <a:prstGeom prst="rect">
            <a:avLst/>
          </a:prstGeom>
          <a:noFill/>
        </p:spPr>
        <p:txBody>
          <a:bodyPr wrap="square">
            <a:spAutoFit/>
          </a:bodyPr>
          <a:lstStyle/>
          <a:p>
            <a:pPr algn="just"/>
            <a:r>
              <a:rPr lang="es-CO" sz="2600" b="1" dirty="0"/>
              <a:t>Discapacidad Psicosocial:</a:t>
            </a:r>
          </a:p>
          <a:p>
            <a:pPr algn="just"/>
            <a:endParaRPr lang="es-CO" sz="2600" b="1" dirty="0"/>
          </a:p>
          <a:p>
            <a:pPr algn="just"/>
            <a:r>
              <a:rPr lang="es-ES" sz="2600" dirty="0"/>
              <a:t>Resulta de la interacción entre las personas con deficiencias (alteraciones en el pensamiento, percepciones, emociones, sentimientos, comportamientos y relaciones, considerados como signos y síntomas atendiendo a su duración, coexistencia, intensidad y afectación funcional) y las barreras del entorno que evitan su participación plena y efectiva en la sociedad.</a:t>
            </a:r>
          </a:p>
          <a:p>
            <a:pPr algn="just"/>
            <a:endParaRPr lang="es-ES" sz="2600" dirty="0"/>
          </a:p>
          <a:p>
            <a:pPr algn="just"/>
            <a:endParaRPr lang="es-ES" sz="2600" dirty="0"/>
          </a:p>
          <a:p>
            <a:pPr algn="just"/>
            <a:endParaRPr lang="es-ES" sz="2600" dirty="0"/>
          </a:p>
          <a:p>
            <a:pPr algn="just"/>
            <a:endParaRPr lang="es-ES" sz="2600" dirty="0"/>
          </a:p>
          <a:p>
            <a:pPr algn="just"/>
            <a:endParaRPr lang="es-ES" dirty="0"/>
          </a:p>
          <a:p>
            <a:pPr algn="just"/>
            <a:endParaRPr lang="es-ES" dirty="0"/>
          </a:p>
        </p:txBody>
      </p:sp>
      <p:pic>
        <p:nvPicPr>
          <p:cNvPr id="2" name="Imagen 1">
            <a:extLst>
              <a:ext uri="{FF2B5EF4-FFF2-40B4-BE49-F238E27FC236}">
                <a16:creationId xmlns:a16="http://schemas.microsoft.com/office/drawing/2014/main" id="{0E875348-BFB9-F5CA-F966-435A90DF8C99}"/>
              </a:ext>
            </a:extLst>
          </p:cNvPr>
          <p:cNvPicPr>
            <a:picLocks noChangeAspect="1"/>
          </p:cNvPicPr>
          <p:nvPr/>
        </p:nvPicPr>
        <p:blipFill>
          <a:blip r:embed="rId3"/>
          <a:stretch>
            <a:fillRect/>
          </a:stretch>
        </p:blipFill>
        <p:spPr>
          <a:xfrm>
            <a:off x="4271964" y="5867251"/>
            <a:ext cx="3491502" cy="801270"/>
          </a:xfrm>
          <a:prstGeom prst="rect">
            <a:avLst/>
          </a:prstGeom>
        </p:spPr>
      </p:pic>
      <p:pic>
        <p:nvPicPr>
          <p:cNvPr id="3" name="Gráfico 2" descr="persona con discapacidad psicosocial">
            <a:extLst>
              <a:ext uri="{FF2B5EF4-FFF2-40B4-BE49-F238E27FC236}">
                <a16:creationId xmlns:a16="http://schemas.microsoft.com/office/drawing/2014/main" id="{FE307BC5-DB00-BB87-E26C-72F80F5F5BE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763465" y="2930038"/>
            <a:ext cx="3727127" cy="3324225"/>
          </a:xfrm>
          <a:prstGeom prst="rect">
            <a:avLst/>
          </a:prstGeom>
        </p:spPr>
      </p:pic>
    </p:spTree>
    <p:extLst>
      <p:ext uri="{BB962C8B-B14F-4D97-AF65-F5344CB8AC3E}">
        <p14:creationId xmlns:p14="http://schemas.microsoft.com/office/powerpoint/2010/main" val="42044044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1000"/>
            <a:lum/>
          </a:blip>
          <a:srcRect/>
          <a:stretch>
            <a:fillRect/>
          </a:stretch>
        </a:blipFill>
        <a:effectLst/>
      </p:bgPr>
    </p:bg>
    <p:spTree>
      <p:nvGrpSpPr>
        <p:cNvPr id="1" name="">
          <a:extLst>
            <a:ext uri="{FF2B5EF4-FFF2-40B4-BE49-F238E27FC236}">
              <a16:creationId xmlns:a16="http://schemas.microsoft.com/office/drawing/2014/main" id="{64575F40-28A3-D499-A672-E550943D421E}"/>
            </a:ext>
          </a:extLst>
        </p:cNvPr>
        <p:cNvGrpSpPr/>
        <p:nvPr/>
      </p:nvGrpSpPr>
      <p:grpSpPr>
        <a:xfrm>
          <a:off x="0" y="0"/>
          <a:ext cx="0" cy="0"/>
          <a:chOff x="0" y="0"/>
          <a:chExt cx="0" cy="0"/>
        </a:xfrm>
      </p:grpSpPr>
      <p:sp>
        <p:nvSpPr>
          <p:cNvPr id="9" name="Subtítulo 2">
            <a:extLst>
              <a:ext uri="{FF2B5EF4-FFF2-40B4-BE49-F238E27FC236}">
                <a16:creationId xmlns:a16="http://schemas.microsoft.com/office/drawing/2014/main" id="{2963CA3C-BAC9-03CA-077E-39DB44469799}"/>
              </a:ext>
            </a:extLst>
          </p:cNvPr>
          <p:cNvSpPr txBox="1">
            <a:spLocks/>
          </p:cNvSpPr>
          <p:nvPr/>
        </p:nvSpPr>
        <p:spPr>
          <a:xfrm>
            <a:off x="2359071" y="2930158"/>
            <a:ext cx="8534400" cy="1661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s-CO" b="1" dirty="0"/>
          </a:p>
        </p:txBody>
      </p:sp>
      <p:sp>
        <p:nvSpPr>
          <p:cNvPr id="10" name="CuadroTexto 9">
            <a:extLst>
              <a:ext uri="{FF2B5EF4-FFF2-40B4-BE49-F238E27FC236}">
                <a16:creationId xmlns:a16="http://schemas.microsoft.com/office/drawing/2014/main" id="{0AC243CB-3B92-83FF-BC75-319412F427FC}"/>
              </a:ext>
            </a:extLst>
          </p:cNvPr>
          <p:cNvSpPr txBox="1"/>
          <p:nvPr/>
        </p:nvSpPr>
        <p:spPr>
          <a:xfrm>
            <a:off x="319489" y="517793"/>
            <a:ext cx="11587435" cy="5047536"/>
          </a:xfrm>
          <a:prstGeom prst="rect">
            <a:avLst/>
          </a:prstGeom>
          <a:noFill/>
        </p:spPr>
        <p:txBody>
          <a:bodyPr wrap="square">
            <a:spAutoFit/>
          </a:bodyPr>
          <a:lstStyle/>
          <a:p>
            <a:pPr algn="just"/>
            <a:r>
              <a:rPr lang="es-CO" sz="2600" b="1" dirty="0"/>
              <a:t>Discapacidad Psicosocial:</a:t>
            </a:r>
          </a:p>
          <a:p>
            <a:pPr algn="just"/>
            <a:endParaRPr lang="es-CO" sz="2600" b="1" dirty="0"/>
          </a:p>
          <a:p>
            <a:pPr algn="just"/>
            <a:r>
              <a:rPr lang="es-ES" sz="2600" dirty="0"/>
              <a:t>Resulta de la interacción entre las personas con deficiencias (alteraciones en el pensamiento, percepciones, emociones, sentimientos, comportamientos y relaciones, considerados como signos y síntomas atendiendo a su duración, coexistencia, intensidad y afectación funcional) y las barreras del entorno que evitan su participación plena y efectiva en la sociedad.</a:t>
            </a:r>
          </a:p>
          <a:p>
            <a:pPr algn="just"/>
            <a:endParaRPr lang="es-ES" sz="2600" dirty="0"/>
          </a:p>
          <a:p>
            <a:pPr algn="just"/>
            <a:endParaRPr lang="es-ES" sz="2600" dirty="0"/>
          </a:p>
          <a:p>
            <a:pPr algn="just"/>
            <a:endParaRPr lang="es-ES" sz="2600" dirty="0"/>
          </a:p>
          <a:p>
            <a:pPr algn="just"/>
            <a:endParaRPr lang="es-ES" sz="2600" dirty="0"/>
          </a:p>
          <a:p>
            <a:pPr algn="just"/>
            <a:endParaRPr lang="es-ES" dirty="0"/>
          </a:p>
          <a:p>
            <a:pPr algn="just"/>
            <a:endParaRPr lang="es-ES" dirty="0"/>
          </a:p>
        </p:txBody>
      </p:sp>
      <p:pic>
        <p:nvPicPr>
          <p:cNvPr id="2" name="Imagen 1">
            <a:extLst>
              <a:ext uri="{FF2B5EF4-FFF2-40B4-BE49-F238E27FC236}">
                <a16:creationId xmlns:a16="http://schemas.microsoft.com/office/drawing/2014/main" id="{D0641DB7-53B0-2E4B-7707-D9E368BEF896}"/>
              </a:ext>
            </a:extLst>
          </p:cNvPr>
          <p:cNvPicPr>
            <a:picLocks noChangeAspect="1"/>
          </p:cNvPicPr>
          <p:nvPr/>
        </p:nvPicPr>
        <p:blipFill>
          <a:blip r:embed="rId3"/>
          <a:stretch>
            <a:fillRect/>
          </a:stretch>
        </p:blipFill>
        <p:spPr>
          <a:xfrm>
            <a:off x="4271964" y="5867251"/>
            <a:ext cx="3491502" cy="801270"/>
          </a:xfrm>
          <a:prstGeom prst="rect">
            <a:avLst/>
          </a:prstGeom>
        </p:spPr>
      </p:pic>
      <p:pic>
        <p:nvPicPr>
          <p:cNvPr id="3" name="Gráfico 2" descr="persona con discapacidad psicosocial">
            <a:extLst>
              <a:ext uri="{FF2B5EF4-FFF2-40B4-BE49-F238E27FC236}">
                <a16:creationId xmlns:a16="http://schemas.microsoft.com/office/drawing/2014/main" id="{CF986C20-54E2-9186-20DB-88B3DF6C53E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763465" y="2930038"/>
            <a:ext cx="3727127" cy="3324225"/>
          </a:xfrm>
          <a:prstGeom prst="rect">
            <a:avLst/>
          </a:prstGeom>
        </p:spPr>
      </p:pic>
    </p:spTree>
    <p:extLst>
      <p:ext uri="{BB962C8B-B14F-4D97-AF65-F5344CB8AC3E}">
        <p14:creationId xmlns:p14="http://schemas.microsoft.com/office/powerpoint/2010/main" val="42074276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1000"/>
            <a:lum/>
          </a:blip>
          <a:srcRect/>
          <a:stretch>
            <a:fillRect/>
          </a:stretch>
        </a:blipFill>
        <a:effectLst/>
      </p:bgPr>
    </p:bg>
    <p:spTree>
      <p:nvGrpSpPr>
        <p:cNvPr id="1" name="">
          <a:extLst>
            <a:ext uri="{FF2B5EF4-FFF2-40B4-BE49-F238E27FC236}">
              <a16:creationId xmlns:a16="http://schemas.microsoft.com/office/drawing/2014/main" id="{6BE3ED5F-9E2B-C558-B324-158E954787A2}"/>
            </a:ext>
          </a:extLst>
        </p:cNvPr>
        <p:cNvGrpSpPr/>
        <p:nvPr/>
      </p:nvGrpSpPr>
      <p:grpSpPr>
        <a:xfrm>
          <a:off x="0" y="0"/>
          <a:ext cx="0" cy="0"/>
          <a:chOff x="0" y="0"/>
          <a:chExt cx="0" cy="0"/>
        </a:xfrm>
      </p:grpSpPr>
      <p:sp>
        <p:nvSpPr>
          <p:cNvPr id="9" name="Subtítulo 2">
            <a:extLst>
              <a:ext uri="{FF2B5EF4-FFF2-40B4-BE49-F238E27FC236}">
                <a16:creationId xmlns:a16="http://schemas.microsoft.com/office/drawing/2014/main" id="{D572C6A9-D195-AB10-90AD-A0F635BD6CFE}"/>
              </a:ext>
            </a:extLst>
          </p:cNvPr>
          <p:cNvSpPr txBox="1">
            <a:spLocks/>
          </p:cNvSpPr>
          <p:nvPr/>
        </p:nvSpPr>
        <p:spPr>
          <a:xfrm>
            <a:off x="2359071" y="2930158"/>
            <a:ext cx="8534400" cy="1661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s-CO" b="1" dirty="0"/>
          </a:p>
        </p:txBody>
      </p:sp>
      <p:sp>
        <p:nvSpPr>
          <p:cNvPr id="10" name="CuadroTexto 9">
            <a:extLst>
              <a:ext uri="{FF2B5EF4-FFF2-40B4-BE49-F238E27FC236}">
                <a16:creationId xmlns:a16="http://schemas.microsoft.com/office/drawing/2014/main" id="{BE529A65-1337-5709-6868-F52BB74BD791}"/>
              </a:ext>
            </a:extLst>
          </p:cNvPr>
          <p:cNvSpPr txBox="1"/>
          <p:nvPr/>
        </p:nvSpPr>
        <p:spPr>
          <a:xfrm>
            <a:off x="319489" y="517793"/>
            <a:ext cx="11587435" cy="6247864"/>
          </a:xfrm>
          <a:prstGeom prst="rect">
            <a:avLst/>
          </a:prstGeom>
          <a:noFill/>
        </p:spPr>
        <p:txBody>
          <a:bodyPr wrap="square">
            <a:spAutoFit/>
          </a:bodyPr>
          <a:lstStyle/>
          <a:p>
            <a:pPr algn="just"/>
            <a:r>
              <a:rPr lang="es-CO" sz="2600" b="1" dirty="0"/>
              <a:t>Discapacidad Intelectual:</a:t>
            </a:r>
          </a:p>
          <a:p>
            <a:pPr algn="just"/>
            <a:endParaRPr lang="es-CO" sz="2600" b="1" dirty="0"/>
          </a:p>
          <a:p>
            <a:pPr algn="just"/>
            <a:r>
              <a:rPr lang="es-ES" sz="2600" dirty="0"/>
              <a:t>Se refiere a aquellas personas que presentan deficiencias en las capacidades mentales generales, como el razonamiento, la resolución de problemas, la planificación, el pensamiento abstracto, el juicio, el aprendizaje académico y el aprendizaje de la experiencia. Estos producen deficiencias del funcionamiento adaptativo, de tal manera que el individuo no alcanza los estándares de independencia personal y de responsabilidad social en uno o más aspectos de la vida cotidiana, incluidos la comunicación, la participación social, el funcionamiento académico u ocupacional y la independencia personal en la casa o en la comunidad (American </a:t>
            </a:r>
            <a:r>
              <a:rPr lang="es-ES" sz="2600" dirty="0" err="1"/>
              <a:t>Psychiatric</a:t>
            </a:r>
            <a:r>
              <a:rPr lang="es-ES" sz="2600" dirty="0"/>
              <a:t> </a:t>
            </a:r>
            <a:r>
              <a:rPr lang="es-ES" sz="2600" dirty="0" err="1"/>
              <a:t>Association</a:t>
            </a:r>
            <a:r>
              <a:rPr lang="es-ES" sz="2600" dirty="0"/>
              <a:t>, 2014)</a:t>
            </a:r>
          </a:p>
          <a:p>
            <a:pPr algn="just"/>
            <a:endParaRPr lang="es-ES" sz="2600" dirty="0"/>
          </a:p>
          <a:p>
            <a:pPr algn="just"/>
            <a:endParaRPr lang="es-ES" sz="2600" dirty="0"/>
          </a:p>
          <a:p>
            <a:pPr algn="just"/>
            <a:endParaRPr lang="es-ES" sz="2600" dirty="0"/>
          </a:p>
          <a:p>
            <a:pPr algn="just"/>
            <a:endParaRPr lang="es-ES" dirty="0"/>
          </a:p>
          <a:p>
            <a:pPr algn="just"/>
            <a:endParaRPr lang="es-ES" dirty="0"/>
          </a:p>
        </p:txBody>
      </p:sp>
      <p:pic>
        <p:nvPicPr>
          <p:cNvPr id="2" name="Imagen 1">
            <a:extLst>
              <a:ext uri="{FF2B5EF4-FFF2-40B4-BE49-F238E27FC236}">
                <a16:creationId xmlns:a16="http://schemas.microsoft.com/office/drawing/2014/main" id="{415EEC9B-41A0-8D22-1939-14982C3EC3CC}"/>
              </a:ext>
            </a:extLst>
          </p:cNvPr>
          <p:cNvPicPr>
            <a:picLocks noChangeAspect="1"/>
          </p:cNvPicPr>
          <p:nvPr/>
        </p:nvPicPr>
        <p:blipFill>
          <a:blip r:embed="rId3"/>
          <a:stretch>
            <a:fillRect/>
          </a:stretch>
        </p:blipFill>
        <p:spPr>
          <a:xfrm>
            <a:off x="4271964" y="5867251"/>
            <a:ext cx="3491502" cy="801270"/>
          </a:xfrm>
          <a:prstGeom prst="rect">
            <a:avLst/>
          </a:prstGeom>
        </p:spPr>
      </p:pic>
      <p:pic>
        <p:nvPicPr>
          <p:cNvPr id="4" name="Gráfico 3" descr="persona con discapacidad intelectual">
            <a:extLst>
              <a:ext uri="{FF2B5EF4-FFF2-40B4-BE49-F238E27FC236}">
                <a16:creationId xmlns:a16="http://schemas.microsoft.com/office/drawing/2014/main" id="{1D2C78FC-515C-76C0-BCF4-DF0512958C8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613698" y="3015982"/>
            <a:ext cx="3028950" cy="3324225"/>
          </a:xfrm>
          <a:prstGeom prst="rect">
            <a:avLst/>
          </a:prstGeom>
        </p:spPr>
      </p:pic>
    </p:spTree>
    <p:extLst>
      <p:ext uri="{BB962C8B-B14F-4D97-AF65-F5344CB8AC3E}">
        <p14:creationId xmlns:p14="http://schemas.microsoft.com/office/powerpoint/2010/main" val="8137128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1000"/>
            <a:lum/>
          </a:blip>
          <a:srcRect/>
          <a:stretch>
            <a:fillRect/>
          </a:stretch>
        </a:blipFill>
        <a:effectLst/>
      </p:bgPr>
    </p:bg>
    <p:spTree>
      <p:nvGrpSpPr>
        <p:cNvPr id="1" name="">
          <a:extLst>
            <a:ext uri="{FF2B5EF4-FFF2-40B4-BE49-F238E27FC236}">
              <a16:creationId xmlns:a16="http://schemas.microsoft.com/office/drawing/2014/main" id="{C3B43C80-3BF4-6280-466E-3E83E15C6B98}"/>
            </a:ext>
          </a:extLst>
        </p:cNvPr>
        <p:cNvGrpSpPr/>
        <p:nvPr/>
      </p:nvGrpSpPr>
      <p:grpSpPr>
        <a:xfrm>
          <a:off x="0" y="0"/>
          <a:ext cx="0" cy="0"/>
          <a:chOff x="0" y="0"/>
          <a:chExt cx="0" cy="0"/>
        </a:xfrm>
      </p:grpSpPr>
      <p:sp>
        <p:nvSpPr>
          <p:cNvPr id="9" name="Subtítulo 2">
            <a:extLst>
              <a:ext uri="{FF2B5EF4-FFF2-40B4-BE49-F238E27FC236}">
                <a16:creationId xmlns:a16="http://schemas.microsoft.com/office/drawing/2014/main" id="{63E174BA-6D86-69A6-82AB-3A22E90622CA}"/>
              </a:ext>
            </a:extLst>
          </p:cNvPr>
          <p:cNvSpPr txBox="1">
            <a:spLocks/>
          </p:cNvSpPr>
          <p:nvPr/>
        </p:nvSpPr>
        <p:spPr>
          <a:xfrm>
            <a:off x="2359071" y="2930158"/>
            <a:ext cx="8534400" cy="1661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s-CO" b="1" dirty="0"/>
          </a:p>
        </p:txBody>
      </p:sp>
      <p:sp>
        <p:nvSpPr>
          <p:cNvPr id="10" name="CuadroTexto 9">
            <a:extLst>
              <a:ext uri="{FF2B5EF4-FFF2-40B4-BE49-F238E27FC236}">
                <a16:creationId xmlns:a16="http://schemas.microsoft.com/office/drawing/2014/main" id="{F35F2E61-85E5-78EB-54F1-D79B9507C024}"/>
              </a:ext>
            </a:extLst>
          </p:cNvPr>
          <p:cNvSpPr txBox="1"/>
          <p:nvPr/>
        </p:nvSpPr>
        <p:spPr>
          <a:xfrm>
            <a:off x="319489" y="517793"/>
            <a:ext cx="11587435" cy="3847207"/>
          </a:xfrm>
          <a:prstGeom prst="rect">
            <a:avLst/>
          </a:prstGeom>
          <a:noFill/>
        </p:spPr>
        <p:txBody>
          <a:bodyPr wrap="square">
            <a:spAutoFit/>
          </a:bodyPr>
          <a:lstStyle/>
          <a:p>
            <a:pPr algn="just"/>
            <a:r>
              <a:rPr lang="es-CO" sz="2600" b="1" dirty="0"/>
              <a:t>Discapacidad Múltiple:</a:t>
            </a:r>
          </a:p>
          <a:p>
            <a:pPr algn="just"/>
            <a:endParaRPr lang="es-CO" sz="2600" b="1" dirty="0"/>
          </a:p>
          <a:p>
            <a:pPr algn="just"/>
            <a:r>
              <a:rPr lang="es-ES" sz="2600" dirty="0"/>
              <a:t>Presencia de dos o más deficiencias asociadas, de orden físico, sensorial, mental o intelectual, las cuales afectan significativamente el nivel de desarrollo, las posibilidades funcionales, la comunicación, la interacción social y el aprendizaje, por lo que requieren para su atención de apoyos generalizados y permanentes.</a:t>
            </a:r>
          </a:p>
          <a:p>
            <a:pPr algn="just"/>
            <a:endParaRPr lang="es-ES" sz="2600" dirty="0"/>
          </a:p>
          <a:p>
            <a:pPr algn="just"/>
            <a:endParaRPr lang="es-ES" sz="2600" dirty="0"/>
          </a:p>
          <a:p>
            <a:pPr algn="just"/>
            <a:endParaRPr lang="es-ES" dirty="0"/>
          </a:p>
          <a:p>
            <a:pPr algn="just"/>
            <a:endParaRPr lang="es-ES" dirty="0"/>
          </a:p>
        </p:txBody>
      </p:sp>
      <p:pic>
        <p:nvPicPr>
          <p:cNvPr id="2" name="Imagen 1">
            <a:extLst>
              <a:ext uri="{FF2B5EF4-FFF2-40B4-BE49-F238E27FC236}">
                <a16:creationId xmlns:a16="http://schemas.microsoft.com/office/drawing/2014/main" id="{D79DBA45-544D-6EC6-C8D7-035F3B8E43F2}"/>
              </a:ext>
            </a:extLst>
          </p:cNvPr>
          <p:cNvPicPr>
            <a:picLocks noChangeAspect="1"/>
          </p:cNvPicPr>
          <p:nvPr/>
        </p:nvPicPr>
        <p:blipFill>
          <a:blip r:embed="rId3"/>
          <a:stretch>
            <a:fillRect/>
          </a:stretch>
        </p:blipFill>
        <p:spPr>
          <a:xfrm>
            <a:off x="4271964" y="5867251"/>
            <a:ext cx="3491502" cy="801270"/>
          </a:xfrm>
          <a:prstGeom prst="rect">
            <a:avLst/>
          </a:prstGeom>
        </p:spPr>
      </p:pic>
      <p:pic>
        <p:nvPicPr>
          <p:cNvPr id="3" name="Gráfico 2" descr="persona con discapacidad multiple">
            <a:extLst>
              <a:ext uri="{FF2B5EF4-FFF2-40B4-BE49-F238E27FC236}">
                <a16:creationId xmlns:a16="http://schemas.microsoft.com/office/drawing/2014/main" id="{DE271836-5ABA-BC85-26D5-E111A74DC7E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525720" y="2930038"/>
            <a:ext cx="3491502" cy="3324225"/>
          </a:xfrm>
          <a:prstGeom prst="rect">
            <a:avLst/>
          </a:prstGeom>
        </p:spPr>
      </p:pic>
    </p:spTree>
    <p:extLst>
      <p:ext uri="{BB962C8B-B14F-4D97-AF65-F5344CB8AC3E}">
        <p14:creationId xmlns:p14="http://schemas.microsoft.com/office/powerpoint/2010/main" val="42700397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1000"/>
            <a:lum/>
          </a:blip>
          <a:srcRect/>
          <a:stretch>
            <a:fillRect/>
          </a:stretch>
        </a:blipFill>
        <a:effectLst/>
      </p:bgPr>
    </p:bg>
    <p:spTree>
      <p:nvGrpSpPr>
        <p:cNvPr id="1" name="">
          <a:extLst>
            <a:ext uri="{FF2B5EF4-FFF2-40B4-BE49-F238E27FC236}">
              <a16:creationId xmlns:a16="http://schemas.microsoft.com/office/drawing/2014/main" id="{2FB69084-DBE1-C3C9-7A39-47CB927B0DF0}"/>
            </a:ext>
          </a:extLst>
        </p:cNvPr>
        <p:cNvGrpSpPr/>
        <p:nvPr/>
      </p:nvGrpSpPr>
      <p:grpSpPr>
        <a:xfrm>
          <a:off x="0" y="0"/>
          <a:ext cx="0" cy="0"/>
          <a:chOff x="0" y="0"/>
          <a:chExt cx="0" cy="0"/>
        </a:xfrm>
      </p:grpSpPr>
      <p:sp>
        <p:nvSpPr>
          <p:cNvPr id="9" name="Subtítulo 2">
            <a:extLst>
              <a:ext uri="{FF2B5EF4-FFF2-40B4-BE49-F238E27FC236}">
                <a16:creationId xmlns:a16="http://schemas.microsoft.com/office/drawing/2014/main" id="{98C0D877-C127-2EDC-AA99-8D4B89AE5027}"/>
              </a:ext>
            </a:extLst>
          </p:cNvPr>
          <p:cNvSpPr txBox="1">
            <a:spLocks/>
          </p:cNvSpPr>
          <p:nvPr/>
        </p:nvSpPr>
        <p:spPr>
          <a:xfrm>
            <a:off x="2359071" y="2930158"/>
            <a:ext cx="8534400" cy="1661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s-CO" b="1" dirty="0"/>
          </a:p>
        </p:txBody>
      </p:sp>
      <p:sp>
        <p:nvSpPr>
          <p:cNvPr id="10" name="CuadroTexto 9">
            <a:extLst>
              <a:ext uri="{FF2B5EF4-FFF2-40B4-BE49-F238E27FC236}">
                <a16:creationId xmlns:a16="http://schemas.microsoft.com/office/drawing/2014/main" id="{45306057-BD09-7C9A-4003-0AF4D95D087A}"/>
              </a:ext>
            </a:extLst>
          </p:cNvPr>
          <p:cNvSpPr txBox="1"/>
          <p:nvPr/>
        </p:nvSpPr>
        <p:spPr>
          <a:xfrm>
            <a:off x="1298529" y="1485901"/>
            <a:ext cx="10608395" cy="4093428"/>
          </a:xfrm>
          <a:prstGeom prst="rect">
            <a:avLst/>
          </a:prstGeom>
          <a:noFill/>
        </p:spPr>
        <p:txBody>
          <a:bodyPr wrap="square">
            <a:spAutoFit/>
          </a:bodyPr>
          <a:lstStyle/>
          <a:p>
            <a:pPr algn="ctr"/>
            <a:r>
              <a:rPr lang="es-CO" sz="2800" b="1" dirty="0"/>
              <a:t>Que es la RBC? </a:t>
            </a:r>
          </a:p>
          <a:p>
            <a:pPr algn="just"/>
            <a:r>
              <a:rPr lang="es-CO" sz="2800" dirty="0"/>
              <a:t>Ministerio de Salud y Protección Social República de Colombia “Es una estrategia de desarrollo comunitario para la rehabilitación, la igualdad de oportunidades y la integración social de todas las personas con discapacidad. La RBC se aplica gracias al esfuerzo conjunto de las propias personas con discapacidad, de sus familias, organizaciones y comunidades, y de los pertinentes servicios gubernamentales y no gubernamentales en salud, educación, trabajo, social, y otros”</a:t>
            </a:r>
            <a:endParaRPr lang="es-ES" dirty="0"/>
          </a:p>
          <a:p>
            <a:pPr algn="just"/>
            <a:endParaRPr lang="es-ES" dirty="0"/>
          </a:p>
          <a:p>
            <a:pPr algn="just"/>
            <a:endParaRPr lang="es-ES" dirty="0"/>
          </a:p>
        </p:txBody>
      </p:sp>
      <p:pic>
        <p:nvPicPr>
          <p:cNvPr id="2" name="Imagen 1">
            <a:extLst>
              <a:ext uri="{FF2B5EF4-FFF2-40B4-BE49-F238E27FC236}">
                <a16:creationId xmlns:a16="http://schemas.microsoft.com/office/drawing/2014/main" id="{E3BBBC00-DEA6-8174-1E95-D7D8D270A905}"/>
              </a:ext>
            </a:extLst>
          </p:cNvPr>
          <p:cNvPicPr>
            <a:picLocks noChangeAspect="1"/>
          </p:cNvPicPr>
          <p:nvPr/>
        </p:nvPicPr>
        <p:blipFill>
          <a:blip r:embed="rId3"/>
          <a:stretch>
            <a:fillRect/>
          </a:stretch>
        </p:blipFill>
        <p:spPr>
          <a:xfrm>
            <a:off x="4271964" y="5867251"/>
            <a:ext cx="3491502" cy="801270"/>
          </a:xfrm>
          <a:prstGeom prst="rect">
            <a:avLst/>
          </a:prstGeom>
        </p:spPr>
      </p:pic>
    </p:spTree>
    <p:extLst>
      <p:ext uri="{BB962C8B-B14F-4D97-AF65-F5344CB8AC3E}">
        <p14:creationId xmlns:p14="http://schemas.microsoft.com/office/powerpoint/2010/main" val="34047192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1000"/>
            <a:lum/>
          </a:blip>
          <a:srcRect/>
          <a:stretch>
            <a:fillRect/>
          </a:stretch>
        </a:blipFill>
        <a:effectLst/>
      </p:bgPr>
    </p:bg>
    <p:spTree>
      <p:nvGrpSpPr>
        <p:cNvPr id="1" name="">
          <a:extLst>
            <a:ext uri="{FF2B5EF4-FFF2-40B4-BE49-F238E27FC236}">
              <a16:creationId xmlns:a16="http://schemas.microsoft.com/office/drawing/2014/main" id="{8AD8FEDE-C1F1-C44D-C596-63B3C52CF5DC}"/>
            </a:ext>
          </a:extLst>
        </p:cNvPr>
        <p:cNvGrpSpPr/>
        <p:nvPr/>
      </p:nvGrpSpPr>
      <p:grpSpPr>
        <a:xfrm>
          <a:off x="0" y="0"/>
          <a:ext cx="0" cy="0"/>
          <a:chOff x="0" y="0"/>
          <a:chExt cx="0" cy="0"/>
        </a:xfrm>
      </p:grpSpPr>
      <p:sp>
        <p:nvSpPr>
          <p:cNvPr id="9" name="Subtítulo 2">
            <a:extLst>
              <a:ext uri="{FF2B5EF4-FFF2-40B4-BE49-F238E27FC236}">
                <a16:creationId xmlns:a16="http://schemas.microsoft.com/office/drawing/2014/main" id="{37949B4B-BF1A-4440-AF80-40D173048E7B}"/>
              </a:ext>
            </a:extLst>
          </p:cNvPr>
          <p:cNvSpPr txBox="1">
            <a:spLocks/>
          </p:cNvSpPr>
          <p:nvPr/>
        </p:nvSpPr>
        <p:spPr>
          <a:xfrm>
            <a:off x="2359071" y="2930158"/>
            <a:ext cx="8534400" cy="1661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s-CO" b="1" dirty="0"/>
          </a:p>
        </p:txBody>
      </p:sp>
      <p:pic>
        <p:nvPicPr>
          <p:cNvPr id="2" name="Imagen 1">
            <a:extLst>
              <a:ext uri="{FF2B5EF4-FFF2-40B4-BE49-F238E27FC236}">
                <a16:creationId xmlns:a16="http://schemas.microsoft.com/office/drawing/2014/main" id="{2A814432-3951-85B3-017A-EECF5F68C4AB}"/>
              </a:ext>
            </a:extLst>
          </p:cNvPr>
          <p:cNvPicPr>
            <a:picLocks noChangeAspect="1"/>
          </p:cNvPicPr>
          <p:nvPr/>
        </p:nvPicPr>
        <p:blipFill>
          <a:blip r:embed="rId3"/>
          <a:stretch>
            <a:fillRect/>
          </a:stretch>
        </p:blipFill>
        <p:spPr>
          <a:xfrm>
            <a:off x="4271964" y="5867251"/>
            <a:ext cx="3491502" cy="801270"/>
          </a:xfrm>
          <a:prstGeom prst="rect">
            <a:avLst/>
          </a:prstGeom>
        </p:spPr>
      </p:pic>
      <p:pic>
        <p:nvPicPr>
          <p:cNvPr id="4" name="Imagen 3">
            <a:extLst>
              <a:ext uri="{FF2B5EF4-FFF2-40B4-BE49-F238E27FC236}">
                <a16:creationId xmlns:a16="http://schemas.microsoft.com/office/drawing/2014/main" id="{770CFE28-F8E9-C9FC-CEF7-41F42FF1147A}"/>
              </a:ext>
            </a:extLst>
          </p:cNvPr>
          <p:cNvPicPr>
            <a:picLocks noChangeAspect="1"/>
          </p:cNvPicPr>
          <p:nvPr/>
        </p:nvPicPr>
        <p:blipFill>
          <a:blip r:embed="rId4"/>
          <a:srcRect l="20061" t="24900" r="21205" b="6988"/>
          <a:stretch>
            <a:fillRect/>
          </a:stretch>
        </p:blipFill>
        <p:spPr>
          <a:xfrm>
            <a:off x="242371" y="189479"/>
            <a:ext cx="11810081" cy="6668521"/>
          </a:xfrm>
          <a:prstGeom prst="rect">
            <a:avLst/>
          </a:prstGeom>
        </p:spPr>
      </p:pic>
    </p:spTree>
    <p:extLst>
      <p:ext uri="{BB962C8B-B14F-4D97-AF65-F5344CB8AC3E}">
        <p14:creationId xmlns:p14="http://schemas.microsoft.com/office/powerpoint/2010/main" val="35253258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1000"/>
            <a:lum/>
          </a:blip>
          <a:srcRect/>
          <a:stretch>
            <a:fillRect/>
          </a:stretch>
        </a:blipFill>
        <a:effectLst/>
      </p:bgPr>
    </p:bg>
    <p:spTree>
      <p:nvGrpSpPr>
        <p:cNvPr id="1" name=""/>
        <p:cNvGrpSpPr/>
        <p:nvPr/>
      </p:nvGrpSpPr>
      <p:grpSpPr>
        <a:xfrm>
          <a:off x="0" y="0"/>
          <a:ext cx="0" cy="0"/>
          <a:chOff x="0" y="0"/>
          <a:chExt cx="0" cy="0"/>
        </a:xfrm>
      </p:grpSpPr>
      <p:sp>
        <p:nvSpPr>
          <p:cNvPr id="9" name="Subtítulo 2">
            <a:extLst>
              <a:ext uri="{FF2B5EF4-FFF2-40B4-BE49-F238E27FC236}">
                <a16:creationId xmlns:a16="http://schemas.microsoft.com/office/drawing/2014/main" id="{DD007B93-46A0-6677-95A4-AC8F0E19A0EC}"/>
              </a:ext>
            </a:extLst>
          </p:cNvPr>
          <p:cNvSpPr txBox="1">
            <a:spLocks/>
          </p:cNvSpPr>
          <p:nvPr/>
        </p:nvSpPr>
        <p:spPr>
          <a:xfrm>
            <a:off x="2359071" y="2930158"/>
            <a:ext cx="8534400" cy="1661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s-CO" b="1" dirty="0"/>
          </a:p>
        </p:txBody>
      </p:sp>
      <p:pic>
        <p:nvPicPr>
          <p:cNvPr id="2" name="Imagen 1">
            <a:extLst>
              <a:ext uri="{FF2B5EF4-FFF2-40B4-BE49-F238E27FC236}">
                <a16:creationId xmlns:a16="http://schemas.microsoft.com/office/drawing/2014/main" id="{C7744FFB-B7AF-411D-4973-C66E857B7BFF}"/>
              </a:ext>
            </a:extLst>
          </p:cNvPr>
          <p:cNvPicPr>
            <a:picLocks noChangeAspect="1"/>
          </p:cNvPicPr>
          <p:nvPr/>
        </p:nvPicPr>
        <p:blipFill>
          <a:blip r:embed="rId3"/>
          <a:stretch>
            <a:fillRect/>
          </a:stretch>
        </p:blipFill>
        <p:spPr>
          <a:xfrm>
            <a:off x="4271964" y="5867251"/>
            <a:ext cx="3491502" cy="801270"/>
          </a:xfrm>
          <a:prstGeom prst="rect">
            <a:avLst/>
          </a:prstGeom>
        </p:spPr>
      </p:pic>
      <p:pic>
        <p:nvPicPr>
          <p:cNvPr id="3" name="Imagen 2">
            <a:extLst>
              <a:ext uri="{FF2B5EF4-FFF2-40B4-BE49-F238E27FC236}">
                <a16:creationId xmlns:a16="http://schemas.microsoft.com/office/drawing/2014/main" id="{7A2336F2-8B4A-4E02-8719-693B9B681F6A}"/>
              </a:ext>
            </a:extLst>
          </p:cNvPr>
          <p:cNvPicPr>
            <a:picLocks noChangeAspect="1"/>
          </p:cNvPicPr>
          <p:nvPr/>
        </p:nvPicPr>
        <p:blipFill rotWithShape="1">
          <a:blip r:embed="rId4">
            <a:extLst>
              <a:ext uri="{28A0092B-C50C-407E-A947-70E740481C1C}">
                <a14:useLocalDpi xmlns:a14="http://schemas.microsoft.com/office/drawing/2010/main" val="0"/>
              </a:ext>
            </a:extLst>
          </a:blip>
          <a:srcRect l="8147" t="18708" r="14970" b="13096"/>
          <a:stretch/>
        </p:blipFill>
        <p:spPr bwMode="auto">
          <a:xfrm>
            <a:off x="561860" y="0"/>
            <a:ext cx="11534659" cy="568166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707388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1000"/>
            <a:lum/>
          </a:blip>
          <a:srcRect/>
          <a:stretch>
            <a:fillRect/>
          </a:stretch>
        </a:blipFill>
        <a:effectLst/>
      </p:bgPr>
    </p:bg>
    <p:spTree>
      <p:nvGrpSpPr>
        <p:cNvPr id="1" name=""/>
        <p:cNvGrpSpPr/>
        <p:nvPr/>
      </p:nvGrpSpPr>
      <p:grpSpPr>
        <a:xfrm>
          <a:off x="0" y="0"/>
          <a:ext cx="0" cy="0"/>
          <a:chOff x="0" y="0"/>
          <a:chExt cx="0" cy="0"/>
        </a:xfrm>
      </p:grpSpPr>
      <p:sp>
        <p:nvSpPr>
          <p:cNvPr id="9" name="Subtítulo 2">
            <a:extLst>
              <a:ext uri="{FF2B5EF4-FFF2-40B4-BE49-F238E27FC236}">
                <a16:creationId xmlns:a16="http://schemas.microsoft.com/office/drawing/2014/main" id="{DD007B93-46A0-6677-95A4-AC8F0E19A0EC}"/>
              </a:ext>
            </a:extLst>
          </p:cNvPr>
          <p:cNvSpPr txBox="1">
            <a:spLocks/>
          </p:cNvSpPr>
          <p:nvPr/>
        </p:nvSpPr>
        <p:spPr>
          <a:xfrm>
            <a:off x="2359071" y="2930158"/>
            <a:ext cx="8534400" cy="1661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s-CO" b="1" dirty="0"/>
          </a:p>
        </p:txBody>
      </p:sp>
      <p:sp>
        <p:nvSpPr>
          <p:cNvPr id="4" name="CuadroTexto 3">
            <a:extLst>
              <a:ext uri="{FF2B5EF4-FFF2-40B4-BE49-F238E27FC236}">
                <a16:creationId xmlns:a16="http://schemas.microsoft.com/office/drawing/2014/main" id="{F6E5061F-6872-4522-A015-D9C490D436D4}"/>
              </a:ext>
            </a:extLst>
          </p:cNvPr>
          <p:cNvSpPr txBox="1"/>
          <p:nvPr/>
        </p:nvSpPr>
        <p:spPr>
          <a:xfrm>
            <a:off x="550843" y="804231"/>
            <a:ext cx="10883775" cy="5262979"/>
          </a:xfrm>
          <a:prstGeom prst="rect">
            <a:avLst/>
          </a:prstGeom>
          <a:noFill/>
        </p:spPr>
        <p:txBody>
          <a:bodyPr wrap="square">
            <a:spAutoFit/>
          </a:bodyPr>
          <a:lstStyle/>
          <a:p>
            <a:pPr algn="just"/>
            <a:endParaRPr lang="es-ES" dirty="0"/>
          </a:p>
          <a:p>
            <a:pPr algn="ctr"/>
            <a:r>
              <a:rPr lang="es-ES" sz="2500" b="1" dirty="0"/>
              <a:t>FASES DEL PROCESO DE ELECCIÓN</a:t>
            </a:r>
          </a:p>
          <a:p>
            <a:pPr algn="just"/>
            <a:r>
              <a:rPr lang="es-ES" sz="2500" b="1" dirty="0"/>
              <a:t>TRES FASES</a:t>
            </a:r>
            <a:r>
              <a:rPr lang="es-ES" sz="2500" dirty="0"/>
              <a:t>: </a:t>
            </a:r>
          </a:p>
          <a:p>
            <a:pPr marL="285750" indent="-285750" algn="just">
              <a:buFont typeface="Wingdings" panose="05000000000000000000" pitchFamily="2" charset="2"/>
              <a:buChar char="Ø"/>
            </a:pPr>
            <a:r>
              <a:rPr lang="es-ES" sz="2500" b="1" dirty="0"/>
              <a:t>PRIMERA FASE</a:t>
            </a:r>
            <a:r>
              <a:rPr lang="es-ES" sz="2500" dirty="0"/>
              <a:t>: Convocatoria pública (14 de Julio al 25 de Agosto 2026)</a:t>
            </a:r>
          </a:p>
          <a:p>
            <a:pPr marL="285750" indent="-285750" algn="just">
              <a:buFont typeface="Wingdings" panose="05000000000000000000" pitchFamily="2" charset="2"/>
              <a:buChar char="Ø"/>
            </a:pPr>
            <a:endParaRPr lang="es-ES" sz="2500" dirty="0"/>
          </a:p>
          <a:p>
            <a:pPr marL="285750" indent="-285750" algn="just">
              <a:buFont typeface="Wingdings" panose="05000000000000000000" pitchFamily="2" charset="2"/>
              <a:buChar char="Ø"/>
            </a:pPr>
            <a:r>
              <a:rPr lang="es-ES" sz="2500" b="1" dirty="0"/>
              <a:t>SEGUNDA FASE: </a:t>
            </a:r>
            <a:r>
              <a:rPr lang="es-ES" sz="2500" dirty="0"/>
              <a:t>Apertura de inscripciones, Verificación de documentos y requisitos habilitantes. (26 de Agosto al 14 de Septiembre de 2026).</a:t>
            </a:r>
          </a:p>
          <a:p>
            <a:pPr marL="285750" indent="-285750" algn="just">
              <a:buFont typeface="Wingdings" panose="05000000000000000000" pitchFamily="2" charset="2"/>
              <a:buChar char="Ø"/>
            </a:pPr>
            <a:endParaRPr lang="es-ES" sz="2500" dirty="0"/>
          </a:p>
          <a:p>
            <a:pPr marL="285750" indent="-285750" algn="just">
              <a:buFont typeface="Wingdings" panose="05000000000000000000" pitchFamily="2" charset="2"/>
              <a:buChar char="Ø"/>
            </a:pPr>
            <a:r>
              <a:rPr lang="es-ES" sz="2500" b="1" dirty="0"/>
              <a:t>TERCERA FASE: </a:t>
            </a:r>
            <a:r>
              <a:rPr lang="es-ES" sz="2500" dirty="0"/>
              <a:t>Jornada de votación o asamblea de elección (del 06 al 09 de octubre de 2026) – Punto Físico y virtual.</a:t>
            </a:r>
          </a:p>
          <a:p>
            <a:pPr marL="342900" indent="-342900" algn="just">
              <a:buFont typeface="Wingdings" panose="05000000000000000000" pitchFamily="2" charset="2"/>
              <a:buChar char="q"/>
            </a:pPr>
            <a:r>
              <a:rPr lang="es-ES" sz="2500" dirty="0"/>
              <a:t>    </a:t>
            </a:r>
            <a:r>
              <a:rPr lang="es-ES" sz="2500" b="1" dirty="0"/>
              <a:t>Escrutinios: 13 de octubre de 2026.</a:t>
            </a:r>
          </a:p>
          <a:p>
            <a:pPr marL="342900" indent="-342900" algn="just">
              <a:buFont typeface="Wingdings" panose="05000000000000000000" pitchFamily="2" charset="2"/>
              <a:buChar char="q"/>
            </a:pPr>
            <a:r>
              <a:rPr lang="es-ES" sz="2500" b="1" dirty="0"/>
              <a:t>    Publicación de resultados definitivos: 29 al 30 de octubre de 2026</a:t>
            </a:r>
            <a:endParaRPr lang="es-ES" sz="2500" dirty="0"/>
          </a:p>
          <a:p>
            <a:pPr marL="342900" indent="-342900" algn="just">
              <a:buFont typeface="Wingdings" panose="05000000000000000000" pitchFamily="2" charset="2"/>
              <a:buChar char="q"/>
            </a:pPr>
            <a:r>
              <a:rPr lang="es-ES" sz="2500" b="1" dirty="0"/>
              <a:t>    Publicación de resultados y posesión de los miembros: 09 al 11 Nov de 2026</a:t>
            </a:r>
          </a:p>
          <a:p>
            <a:pPr marL="285750" indent="-285750" algn="just">
              <a:buFont typeface="Wingdings" panose="05000000000000000000" pitchFamily="2" charset="2"/>
              <a:buChar char="Ø"/>
            </a:pPr>
            <a:endParaRPr lang="es-CO" dirty="0"/>
          </a:p>
        </p:txBody>
      </p:sp>
      <p:pic>
        <p:nvPicPr>
          <p:cNvPr id="2" name="Imagen 1">
            <a:extLst>
              <a:ext uri="{FF2B5EF4-FFF2-40B4-BE49-F238E27FC236}">
                <a16:creationId xmlns:a16="http://schemas.microsoft.com/office/drawing/2014/main" id="{D153C930-8DED-E47F-CC38-FB0EAFA32180}"/>
              </a:ext>
            </a:extLst>
          </p:cNvPr>
          <p:cNvPicPr>
            <a:picLocks noChangeAspect="1"/>
          </p:cNvPicPr>
          <p:nvPr/>
        </p:nvPicPr>
        <p:blipFill>
          <a:blip r:embed="rId3"/>
          <a:stretch>
            <a:fillRect/>
          </a:stretch>
        </p:blipFill>
        <p:spPr>
          <a:xfrm>
            <a:off x="4371976" y="5747295"/>
            <a:ext cx="3391490" cy="801270"/>
          </a:xfrm>
          <a:prstGeom prst="rect">
            <a:avLst/>
          </a:prstGeom>
        </p:spPr>
      </p:pic>
    </p:spTree>
    <p:extLst>
      <p:ext uri="{BB962C8B-B14F-4D97-AF65-F5344CB8AC3E}">
        <p14:creationId xmlns:p14="http://schemas.microsoft.com/office/powerpoint/2010/main" val="6786535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1000"/>
            <a:lum/>
          </a:blip>
          <a:srcRect/>
          <a:stretch>
            <a:fillRect/>
          </a:stretch>
        </a:blipFill>
        <a:effectLst/>
      </p:bgPr>
    </p:bg>
    <p:spTree>
      <p:nvGrpSpPr>
        <p:cNvPr id="1" name="">
          <a:extLst>
            <a:ext uri="{FF2B5EF4-FFF2-40B4-BE49-F238E27FC236}">
              <a16:creationId xmlns:a16="http://schemas.microsoft.com/office/drawing/2014/main" id="{5A605EDF-E656-A539-33EB-1C652936E74B}"/>
            </a:ext>
          </a:extLst>
        </p:cNvPr>
        <p:cNvGrpSpPr/>
        <p:nvPr/>
      </p:nvGrpSpPr>
      <p:grpSpPr>
        <a:xfrm>
          <a:off x="0" y="0"/>
          <a:ext cx="0" cy="0"/>
          <a:chOff x="0" y="0"/>
          <a:chExt cx="0" cy="0"/>
        </a:xfrm>
      </p:grpSpPr>
      <p:sp>
        <p:nvSpPr>
          <p:cNvPr id="9" name="Subtítulo 2">
            <a:extLst>
              <a:ext uri="{FF2B5EF4-FFF2-40B4-BE49-F238E27FC236}">
                <a16:creationId xmlns:a16="http://schemas.microsoft.com/office/drawing/2014/main" id="{07550B04-5398-CE70-E7B4-170FE84224FC}"/>
              </a:ext>
            </a:extLst>
          </p:cNvPr>
          <p:cNvSpPr txBox="1">
            <a:spLocks/>
          </p:cNvSpPr>
          <p:nvPr/>
        </p:nvSpPr>
        <p:spPr>
          <a:xfrm>
            <a:off x="2359071" y="2930158"/>
            <a:ext cx="8534400" cy="1661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s-CO" b="1" dirty="0"/>
          </a:p>
        </p:txBody>
      </p:sp>
      <p:sp>
        <p:nvSpPr>
          <p:cNvPr id="8" name="CuadroTexto 7">
            <a:extLst>
              <a:ext uri="{FF2B5EF4-FFF2-40B4-BE49-F238E27FC236}">
                <a16:creationId xmlns:a16="http://schemas.microsoft.com/office/drawing/2014/main" id="{B229CD86-99B3-AC17-2F32-F81ADCEC86A0}"/>
              </a:ext>
            </a:extLst>
          </p:cNvPr>
          <p:cNvSpPr txBox="1"/>
          <p:nvPr/>
        </p:nvSpPr>
        <p:spPr>
          <a:xfrm>
            <a:off x="1009505" y="1413494"/>
            <a:ext cx="10741890" cy="369332"/>
          </a:xfrm>
          <a:prstGeom prst="rect">
            <a:avLst/>
          </a:prstGeom>
          <a:noFill/>
        </p:spPr>
        <p:txBody>
          <a:bodyPr wrap="square">
            <a:spAutoFit/>
          </a:bodyPr>
          <a:lstStyle/>
          <a:p>
            <a:pPr algn="ctr"/>
            <a:r>
              <a:rPr lang="es-CO" b="1" dirty="0"/>
              <a:t>ARTÍCULO TERCERO: Establecer como calendario electoral</a:t>
            </a:r>
            <a:r>
              <a:rPr lang="es-CO" dirty="0"/>
              <a:t> 2026 - 2030</a:t>
            </a:r>
            <a:endParaRPr lang="es-CO" b="1" dirty="0"/>
          </a:p>
        </p:txBody>
      </p:sp>
      <p:pic>
        <p:nvPicPr>
          <p:cNvPr id="2" name="Imagen 1">
            <a:extLst>
              <a:ext uri="{FF2B5EF4-FFF2-40B4-BE49-F238E27FC236}">
                <a16:creationId xmlns:a16="http://schemas.microsoft.com/office/drawing/2014/main" id="{2B3035C8-F1CE-F313-E32C-B57F13491302}"/>
              </a:ext>
            </a:extLst>
          </p:cNvPr>
          <p:cNvPicPr>
            <a:picLocks noChangeAspect="1"/>
          </p:cNvPicPr>
          <p:nvPr/>
        </p:nvPicPr>
        <p:blipFill>
          <a:blip r:embed="rId3"/>
          <a:stretch>
            <a:fillRect/>
          </a:stretch>
        </p:blipFill>
        <p:spPr>
          <a:xfrm>
            <a:off x="4271964" y="5867251"/>
            <a:ext cx="3491502" cy="801270"/>
          </a:xfrm>
          <a:prstGeom prst="rect">
            <a:avLst/>
          </a:prstGeom>
        </p:spPr>
      </p:pic>
      <p:graphicFrame>
        <p:nvGraphicFramePr>
          <p:cNvPr id="3" name="Tabla 2">
            <a:extLst>
              <a:ext uri="{FF2B5EF4-FFF2-40B4-BE49-F238E27FC236}">
                <a16:creationId xmlns:a16="http://schemas.microsoft.com/office/drawing/2014/main" id="{4FE58536-9CAC-F2ED-B7F7-8CF24545C63C}"/>
              </a:ext>
            </a:extLst>
          </p:cNvPr>
          <p:cNvGraphicFramePr>
            <a:graphicFrameLocks noGrp="1"/>
          </p:cNvGraphicFramePr>
          <p:nvPr>
            <p:extLst>
              <p:ext uri="{D42A27DB-BD31-4B8C-83A1-F6EECF244321}">
                <p14:modId xmlns:p14="http://schemas.microsoft.com/office/powerpoint/2010/main" val="3157223304"/>
              </p:ext>
            </p:extLst>
          </p:nvPr>
        </p:nvGraphicFramePr>
        <p:xfrm>
          <a:off x="1298529" y="2008415"/>
          <a:ext cx="9594941" cy="3858837"/>
        </p:xfrm>
        <a:graphic>
          <a:graphicData uri="http://schemas.openxmlformats.org/drawingml/2006/table">
            <a:tbl>
              <a:tblPr firstRow="1" firstCol="1" bandRow="1">
                <a:tableStyleId>{5C22544A-7EE6-4342-B048-85BDC9FD1C3A}</a:tableStyleId>
              </a:tblPr>
              <a:tblGrid>
                <a:gridCol w="698258">
                  <a:extLst>
                    <a:ext uri="{9D8B030D-6E8A-4147-A177-3AD203B41FA5}">
                      <a16:colId xmlns:a16="http://schemas.microsoft.com/office/drawing/2014/main" val="278988112"/>
                    </a:ext>
                  </a:extLst>
                </a:gridCol>
                <a:gridCol w="5381862">
                  <a:extLst>
                    <a:ext uri="{9D8B030D-6E8A-4147-A177-3AD203B41FA5}">
                      <a16:colId xmlns:a16="http://schemas.microsoft.com/office/drawing/2014/main" val="386298456"/>
                    </a:ext>
                  </a:extLst>
                </a:gridCol>
                <a:gridCol w="1850104">
                  <a:extLst>
                    <a:ext uri="{9D8B030D-6E8A-4147-A177-3AD203B41FA5}">
                      <a16:colId xmlns:a16="http://schemas.microsoft.com/office/drawing/2014/main" val="2448089733"/>
                    </a:ext>
                  </a:extLst>
                </a:gridCol>
                <a:gridCol w="1664717">
                  <a:extLst>
                    <a:ext uri="{9D8B030D-6E8A-4147-A177-3AD203B41FA5}">
                      <a16:colId xmlns:a16="http://schemas.microsoft.com/office/drawing/2014/main" val="4093322529"/>
                    </a:ext>
                  </a:extLst>
                </a:gridCol>
              </a:tblGrid>
              <a:tr h="243006">
                <a:tc>
                  <a:txBody>
                    <a:bodyPr/>
                    <a:lstStyle/>
                    <a:p>
                      <a:pPr algn="ctr">
                        <a:lnSpc>
                          <a:spcPct val="107000"/>
                        </a:lnSpc>
                        <a:spcAft>
                          <a:spcPts val="800"/>
                        </a:spcAft>
                        <a:buNone/>
                      </a:pPr>
                      <a:r>
                        <a:rPr lang="es-CO" sz="1100">
                          <a:effectLst/>
                        </a:rPr>
                        <a:t>ITEM</a:t>
                      </a:r>
                      <a:endParaRPr lang="es-CO"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s-CO" sz="1100">
                          <a:effectLst/>
                        </a:rPr>
                        <a:t>ACCIONES</a:t>
                      </a:r>
                      <a:endParaRPr lang="es-CO"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s-CO" sz="1100">
                          <a:effectLst/>
                        </a:rPr>
                        <a:t>FECHA DE INICIO</a:t>
                      </a:r>
                      <a:endParaRPr lang="es-CO"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s-CO" sz="1100">
                          <a:effectLst/>
                        </a:rPr>
                        <a:t>FECHA FINALIZACION</a:t>
                      </a:r>
                      <a:endParaRPr lang="es-CO"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138774438"/>
                  </a:ext>
                </a:extLst>
              </a:tr>
              <a:tr h="641265">
                <a:tc gridSpan="4">
                  <a:txBody>
                    <a:bodyPr/>
                    <a:lstStyle/>
                    <a:p>
                      <a:pPr algn="ctr">
                        <a:lnSpc>
                          <a:spcPct val="107000"/>
                        </a:lnSpc>
                        <a:spcAft>
                          <a:spcPts val="800"/>
                        </a:spcAft>
                        <a:buNone/>
                      </a:pPr>
                      <a:r>
                        <a:rPr lang="es-CO" sz="1100">
                          <a:effectLst/>
                        </a:rPr>
                        <a:t> </a:t>
                      </a:r>
                    </a:p>
                    <a:p>
                      <a:pPr algn="ctr">
                        <a:lnSpc>
                          <a:spcPct val="107000"/>
                        </a:lnSpc>
                        <a:spcAft>
                          <a:spcPts val="800"/>
                        </a:spcAft>
                        <a:buNone/>
                      </a:pPr>
                      <a:r>
                        <a:rPr lang="es-CO" sz="1100">
                          <a:effectLst/>
                        </a:rPr>
                        <a:t>PRIMERA FASE</a:t>
                      </a:r>
                      <a:endParaRPr lang="es-CO"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433067979"/>
                  </a:ext>
                </a:extLst>
              </a:tr>
              <a:tr h="1039523">
                <a:tc>
                  <a:txBody>
                    <a:bodyPr/>
                    <a:lstStyle/>
                    <a:p>
                      <a:pPr algn="ctr">
                        <a:lnSpc>
                          <a:spcPct val="107000"/>
                        </a:lnSpc>
                        <a:spcAft>
                          <a:spcPts val="800"/>
                        </a:spcAft>
                        <a:buNone/>
                      </a:pPr>
                      <a:r>
                        <a:rPr lang="es-CO" sz="1100">
                          <a:effectLst/>
                        </a:rPr>
                        <a:t> </a:t>
                      </a:r>
                    </a:p>
                    <a:p>
                      <a:pPr algn="ctr">
                        <a:lnSpc>
                          <a:spcPct val="107000"/>
                        </a:lnSpc>
                        <a:spcAft>
                          <a:spcPts val="800"/>
                        </a:spcAft>
                        <a:buNone/>
                      </a:pPr>
                      <a:r>
                        <a:rPr lang="es-CO" sz="1100">
                          <a:effectLst/>
                        </a:rPr>
                        <a:t>1</a:t>
                      </a:r>
                    </a:p>
                    <a:p>
                      <a:pPr algn="ctr">
                        <a:lnSpc>
                          <a:spcPct val="107000"/>
                        </a:lnSpc>
                        <a:spcAft>
                          <a:spcPts val="800"/>
                        </a:spcAft>
                        <a:buNone/>
                      </a:pPr>
                      <a:r>
                        <a:rPr lang="es-CO" sz="1100">
                          <a:effectLst/>
                        </a:rPr>
                        <a:t> </a:t>
                      </a:r>
                      <a:endParaRPr lang="es-CO"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s-CO" sz="1100" dirty="0">
                          <a:effectLst/>
                        </a:rPr>
                        <a:t>Firma y publicación del Decreto de Convocatoria a elecciones del comité municipal de discapacidad - CMD</a:t>
                      </a:r>
                      <a:endParaRPr lang="es-CO"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s-CO" sz="1100" dirty="0">
                          <a:effectLst/>
                        </a:rPr>
                        <a:t> </a:t>
                      </a:r>
                    </a:p>
                    <a:p>
                      <a:pPr algn="ctr">
                        <a:lnSpc>
                          <a:spcPct val="107000"/>
                        </a:lnSpc>
                        <a:spcAft>
                          <a:spcPts val="800"/>
                        </a:spcAft>
                        <a:buNone/>
                      </a:pPr>
                      <a:r>
                        <a:rPr lang="es-CO" sz="1100" dirty="0">
                          <a:effectLst/>
                        </a:rPr>
                        <a:t>13/07/2026</a:t>
                      </a:r>
                      <a:endParaRPr lang="es-CO"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s-CO" sz="1100" dirty="0">
                          <a:effectLst/>
                        </a:rPr>
                        <a:t> </a:t>
                      </a:r>
                    </a:p>
                    <a:p>
                      <a:pPr algn="ctr">
                        <a:lnSpc>
                          <a:spcPct val="107000"/>
                        </a:lnSpc>
                        <a:spcAft>
                          <a:spcPts val="800"/>
                        </a:spcAft>
                        <a:buNone/>
                      </a:pPr>
                      <a:r>
                        <a:rPr lang="es-CO" sz="1100" dirty="0">
                          <a:effectLst/>
                        </a:rPr>
                        <a:t>17/07/2026</a:t>
                      </a:r>
                      <a:endParaRPr lang="es-CO"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277094767"/>
                  </a:ext>
                </a:extLst>
              </a:tr>
              <a:tr h="895520">
                <a:tc>
                  <a:txBody>
                    <a:bodyPr/>
                    <a:lstStyle/>
                    <a:p>
                      <a:pPr algn="ctr">
                        <a:lnSpc>
                          <a:spcPct val="107000"/>
                        </a:lnSpc>
                        <a:spcAft>
                          <a:spcPts val="800"/>
                        </a:spcAft>
                        <a:buNone/>
                      </a:pPr>
                      <a:r>
                        <a:rPr lang="es-CO" sz="1100">
                          <a:effectLst/>
                        </a:rPr>
                        <a:t>2</a:t>
                      </a:r>
                      <a:endParaRPr lang="es-CO"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07000"/>
                        </a:lnSpc>
                        <a:spcAft>
                          <a:spcPts val="800"/>
                        </a:spcAft>
                        <a:buNone/>
                      </a:pPr>
                      <a:r>
                        <a:rPr lang="es-CO" sz="1100">
                          <a:effectLst/>
                        </a:rPr>
                        <a:t>Lanzamiento y Socialización del proceso de elecciones (redes sociales oficiales y medios de comunicación masiva)</a:t>
                      </a:r>
                    </a:p>
                    <a:p>
                      <a:pPr algn="just">
                        <a:lnSpc>
                          <a:spcPct val="107000"/>
                        </a:lnSpc>
                        <a:spcAft>
                          <a:spcPts val="800"/>
                        </a:spcAft>
                        <a:buNone/>
                      </a:pPr>
                      <a:r>
                        <a:rPr lang="es-CO" sz="1100">
                          <a:effectLst/>
                        </a:rPr>
                        <a:t> </a:t>
                      </a:r>
                      <a:endParaRPr lang="es-CO"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s-CO" sz="1100">
                          <a:effectLst/>
                        </a:rPr>
                        <a:t> </a:t>
                      </a:r>
                    </a:p>
                    <a:p>
                      <a:pPr algn="ctr">
                        <a:lnSpc>
                          <a:spcPct val="107000"/>
                        </a:lnSpc>
                        <a:spcAft>
                          <a:spcPts val="800"/>
                        </a:spcAft>
                        <a:buNone/>
                      </a:pPr>
                      <a:r>
                        <a:rPr lang="es-CO" sz="1100">
                          <a:effectLst/>
                        </a:rPr>
                        <a:t>21/07/2026</a:t>
                      </a:r>
                      <a:endParaRPr lang="es-CO"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s-CO" sz="1100">
                          <a:effectLst/>
                        </a:rPr>
                        <a:t> </a:t>
                      </a:r>
                    </a:p>
                    <a:p>
                      <a:pPr algn="ctr">
                        <a:lnSpc>
                          <a:spcPct val="107000"/>
                        </a:lnSpc>
                        <a:spcAft>
                          <a:spcPts val="800"/>
                        </a:spcAft>
                        <a:buNone/>
                      </a:pPr>
                      <a:r>
                        <a:rPr lang="es-CO" sz="1100">
                          <a:effectLst/>
                        </a:rPr>
                        <a:t>20/08/2026</a:t>
                      </a:r>
                      <a:endParaRPr lang="es-CO"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902977646"/>
                  </a:ext>
                </a:extLst>
              </a:tr>
              <a:tr h="1039523">
                <a:tc>
                  <a:txBody>
                    <a:bodyPr/>
                    <a:lstStyle/>
                    <a:p>
                      <a:pPr algn="ctr">
                        <a:lnSpc>
                          <a:spcPct val="107000"/>
                        </a:lnSpc>
                        <a:spcAft>
                          <a:spcPts val="800"/>
                        </a:spcAft>
                        <a:buNone/>
                      </a:pPr>
                      <a:r>
                        <a:rPr lang="es-CO" sz="1100">
                          <a:effectLst/>
                        </a:rPr>
                        <a:t> </a:t>
                      </a:r>
                    </a:p>
                    <a:p>
                      <a:pPr algn="ctr">
                        <a:lnSpc>
                          <a:spcPct val="107000"/>
                        </a:lnSpc>
                        <a:spcAft>
                          <a:spcPts val="800"/>
                        </a:spcAft>
                        <a:buNone/>
                      </a:pPr>
                      <a:r>
                        <a:rPr lang="es-CO" sz="1100">
                          <a:effectLst/>
                        </a:rPr>
                        <a:t>3</a:t>
                      </a:r>
                      <a:endParaRPr lang="es-CO"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s-CO" sz="1100">
                          <a:effectLst/>
                        </a:rPr>
                        <a:t>Asamblea Municipal Informativa 1: (Vincular a Organizaciones Sociales de PcD, JAC, Líderes sociales representativos)</a:t>
                      </a:r>
                      <a:endParaRPr lang="es-CO"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s-CO" sz="1100">
                          <a:effectLst/>
                        </a:rPr>
                        <a:t> </a:t>
                      </a:r>
                    </a:p>
                    <a:p>
                      <a:pPr algn="ctr">
                        <a:lnSpc>
                          <a:spcPct val="107000"/>
                        </a:lnSpc>
                        <a:spcAft>
                          <a:spcPts val="800"/>
                        </a:spcAft>
                        <a:buNone/>
                      </a:pPr>
                      <a:r>
                        <a:rPr lang="es-CO" sz="1100">
                          <a:effectLst/>
                        </a:rPr>
                        <a:t>25/08/2026</a:t>
                      </a:r>
                    </a:p>
                    <a:p>
                      <a:pPr algn="ctr">
                        <a:lnSpc>
                          <a:spcPct val="107000"/>
                        </a:lnSpc>
                        <a:spcAft>
                          <a:spcPts val="800"/>
                        </a:spcAft>
                        <a:buNone/>
                      </a:pPr>
                      <a:r>
                        <a:rPr lang="es-CO" sz="1100">
                          <a:effectLst/>
                        </a:rPr>
                        <a:t> </a:t>
                      </a:r>
                      <a:endParaRPr lang="es-CO"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s-CO" sz="1100" dirty="0">
                          <a:effectLst/>
                        </a:rPr>
                        <a:t> </a:t>
                      </a:r>
                    </a:p>
                    <a:p>
                      <a:pPr>
                        <a:lnSpc>
                          <a:spcPct val="107000"/>
                        </a:lnSpc>
                        <a:spcAft>
                          <a:spcPts val="800"/>
                        </a:spcAft>
                        <a:buNone/>
                      </a:pPr>
                      <a:r>
                        <a:rPr lang="es-CO" sz="1100" dirty="0">
                          <a:effectLst/>
                        </a:rPr>
                        <a:t> </a:t>
                      </a:r>
                      <a:endParaRPr lang="es-CO"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252487011"/>
                  </a:ext>
                </a:extLst>
              </a:tr>
            </a:tbl>
          </a:graphicData>
        </a:graphic>
      </p:graphicFrame>
    </p:spTree>
    <p:extLst>
      <p:ext uri="{BB962C8B-B14F-4D97-AF65-F5344CB8AC3E}">
        <p14:creationId xmlns:p14="http://schemas.microsoft.com/office/powerpoint/2010/main" val="6047218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1000"/>
            <a:lum/>
          </a:blip>
          <a:srcRect/>
          <a:stretch>
            <a:fillRect/>
          </a:stretch>
        </a:blipFill>
        <a:effectLst/>
      </p:bgPr>
    </p:bg>
    <p:spTree>
      <p:nvGrpSpPr>
        <p:cNvPr id="1" name=""/>
        <p:cNvGrpSpPr/>
        <p:nvPr/>
      </p:nvGrpSpPr>
      <p:grpSpPr>
        <a:xfrm>
          <a:off x="0" y="0"/>
          <a:ext cx="0" cy="0"/>
          <a:chOff x="0" y="0"/>
          <a:chExt cx="0" cy="0"/>
        </a:xfrm>
      </p:grpSpPr>
      <p:sp>
        <p:nvSpPr>
          <p:cNvPr id="9" name="Subtítulo 2">
            <a:extLst>
              <a:ext uri="{FF2B5EF4-FFF2-40B4-BE49-F238E27FC236}">
                <a16:creationId xmlns:a16="http://schemas.microsoft.com/office/drawing/2014/main" id="{DD007B93-46A0-6677-95A4-AC8F0E19A0EC}"/>
              </a:ext>
            </a:extLst>
          </p:cNvPr>
          <p:cNvSpPr txBox="1">
            <a:spLocks/>
          </p:cNvSpPr>
          <p:nvPr/>
        </p:nvSpPr>
        <p:spPr>
          <a:xfrm>
            <a:off x="2359071" y="2930158"/>
            <a:ext cx="8534400" cy="1661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s-CO" b="1" dirty="0"/>
          </a:p>
        </p:txBody>
      </p:sp>
      <p:sp>
        <p:nvSpPr>
          <p:cNvPr id="10" name="CuadroTexto 9">
            <a:extLst>
              <a:ext uri="{FF2B5EF4-FFF2-40B4-BE49-F238E27FC236}">
                <a16:creationId xmlns:a16="http://schemas.microsoft.com/office/drawing/2014/main" id="{6C0CC009-AFF3-4A8D-BF15-57B39B9657FD}"/>
              </a:ext>
            </a:extLst>
          </p:cNvPr>
          <p:cNvSpPr txBox="1"/>
          <p:nvPr/>
        </p:nvSpPr>
        <p:spPr>
          <a:xfrm>
            <a:off x="979713" y="1126671"/>
            <a:ext cx="10771681" cy="4801314"/>
          </a:xfrm>
          <a:prstGeom prst="rect">
            <a:avLst/>
          </a:prstGeom>
          <a:noFill/>
        </p:spPr>
        <p:txBody>
          <a:bodyPr wrap="square">
            <a:spAutoFit/>
          </a:bodyPr>
          <a:lstStyle/>
          <a:p>
            <a:r>
              <a:rPr lang="es-CO" b="1" dirty="0"/>
              <a:t>ARTÍCULO SEGUNDO</a:t>
            </a:r>
            <a:r>
              <a:rPr lang="es-CO" dirty="0"/>
              <a:t>: </a:t>
            </a:r>
            <a:r>
              <a:rPr lang="es-CO" b="1" dirty="0"/>
              <a:t>Se elegirán 7 representantes de las diferentes categorías de discapacidad</a:t>
            </a:r>
            <a:r>
              <a:rPr lang="es-CO" dirty="0"/>
              <a:t>, además de un representante de organizaciones para personas con discapacidad asentados en este municipio, un representante de víctima del conflicto armado con discapacidad, un representante de las poblaciones indígenas,  un representante de la población negra, afrocolombiana, raizal y palenquera y un representante de los cuidadores de personas con discapacidad, los cuales tendrán la siguiente composición:</a:t>
            </a:r>
          </a:p>
          <a:p>
            <a:r>
              <a:rPr lang="es-CO" dirty="0"/>
              <a:t> </a:t>
            </a:r>
          </a:p>
          <a:p>
            <a:pPr lvl="0"/>
            <a:r>
              <a:rPr lang="es-CO" dirty="0"/>
              <a:t>Un representante de las organizaciones de personas con discapacidad física.</a:t>
            </a:r>
          </a:p>
          <a:p>
            <a:pPr lvl="0"/>
            <a:r>
              <a:rPr lang="es-CO" dirty="0"/>
              <a:t>Un representante de las organizaciones de personas con discapacidad visual.</a:t>
            </a:r>
          </a:p>
          <a:p>
            <a:pPr lvl="0"/>
            <a:r>
              <a:rPr lang="es-CO" dirty="0"/>
              <a:t>Un representante de las organizaciones de personas con discapacidad auditiva.</a:t>
            </a:r>
          </a:p>
          <a:p>
            <a:pPr lvl="0"/>
            <a:r>
              <a:rPr lang="es-CO" dirty="0"/>
              <a:t>Un representante de las organizaciones de personas con discapacidad mental psicosocial.</a:t>
            </a:r>
          </a:p>
          <a:p>
            <a:pPr lvl="0"/>
            <a:r>
              <a:rPr lang="es-CO" dirty="0"/>
              <a:t>Un representante de las organizaciones de personas con discapacidad intelectual o un representante de las organizaciones de padres de familia de personas con discapacidad intelectual.</a:t>
            </a:r>
          </a:p>
          <a:p>
            <a:pPr lvl="0"/>
            <a:r>
              <a:rPr lang="es-CO" dirty="0"/>
              <a:t>Un representante de las organizaciones de personas con discapacidad múltiple.</a:t>
            </a:r>
          </a:p>
          <a:p>
            <a:pPr lvl="0"/>
            <a:r>
              <a:rPr lang="es-CO" dirty="0"/>
              <a:t>Un representante de las organizaciones de personas con discapacidad sordo ceguera.</a:t>
            </a:r>
          </a:p>
          <a:p>
            <a:pPr lvl="0"/>
            <a:r>
              <a:rPr lang="es-CO" dirty="0"/>
              <a:t>Un representante de las personas jurídicas cuya capacidad de actuación gire en torno a la atención de las personas con discapacidad del municipio correspondiente.</a:t>
            </a:r>
          </a:p>
          <a:p>
            <a:pPr marL="285750" indent="-285750" algn="just">
              <a:buFont typeface="Wingdings" panose="05000000000000000000" pitchFamily="2" charset="2"/>
              <a:buChar char="Ø"/>
            </a:pPr>
            <a:endParaRPr lang="es-CO" dirty="0"/>
          </a:p>
        </p:txBody>
      </p:sp>
      <p:pic>
        <p:nvPicPr>
          <p:cNvPr id="2" name="Imagen 1">
            <a:extLst>
              <a:ext uri="{FF2B5EF4-FFF2-40B4-BE49-F238E27FC236}">
                <a16:creationId xmlns:a16="http://schemas.microsoft.com/office/drawing/2014/main" id="{C7744FFB-B7AF-411D-4973-C66E857B7BFF}"/>
              </a:ext>
            </a:extLst>
          </p:cNvPr>
          <p:cNvPicPr>
            <a:picLocks noChangeAspect="1"/>
          </p:cNvPicPr>
          <p:nvPr/>
        </p:nvPicPr>
        <p:blipFill>
          <a:blip r:embed="rId3"/>
          <a:stretch>
            <a:fillRect/>
          </a:stretch>
        </p:blipFill>
        <p:spPr>
          <a:xfrm>
            <a:off x="4271964" y="5867251"/>
            <a:ext cx="3491502" cy="801270"/>
          </a:xfrm>
          <a:prstGeom prst="rect">
            <a:avLst/>
          </a:prstGeom>
        </p:spPr>
      </p:pic>
    </p:spTree>
    <p:extLst>
      <p:ext uri="{BB962C8B-B14F-4D97-AF65-F5344CB8AC3E}">
        <p14:creationId xmlns:p14="http://schemas.microsoft.com/office/powerpoint/2010/main" val="33072791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1000"/>
            <a:lum/>
          </a:blip>
          <a:srcRect/>
          <a:stretch>
            <a:fillRect/>
          </a:stretch>
        </a:blipFill>
        <a:effectLst/>
      </p:bgPr>
    </p:bg>
    <p:spTree>
      <p:nvGrpSpPr>
        <p:cNvPr id="1" name=""/>
        <p:cNvGrpSpPr/>
        <p:nvPr/>
      </p:nvGrpSpPr>
      <p:grpSpPr>
        <a:xfrm>
          <a:off x="0" y="0"/>
          <a:ext cx="0" cy="0"/>
          <a:chOff x="0" y="0"/>
          <a:chExt cx="0" cy="0"/>
        </a:xfrm>
      </p:grpSpPr>
      <p:sp>
        <p:nvSpPr>
          <p:cNvPr id="9" name="Subtítulo 2">
            <a:extLst>
              <a:ext uri="{FF2B5EF4-FFF2-40B4-BE49-F238E27FC236}">
                <a16:creationId xmlns:a16="http://schemas.microsoft.com/office/drawing/2014/main" id="{DD007B93-46A0-6677-95A4-AC8F0E19A0EC}"/>
              </a:ext>
            </a:extLst>
          </p:cNvPr>
          <p:cNvSpPr txBox="1">
            <a:spLocks/>
          </p:cNvSpPr>
          <p:nvPr/>
        </p:nvSpPr>
        <p:spPr>
          <a:xfrm>
            <a:off x="2359071" y="2930158"/>
            <a:ext cx="8534400" cy="1661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s-CO" b="1" dirty="0"/>
          </a:p>
        </p:txBody>
      </p:sp>
      <p:sp>
        <p:nvSpPr>
          <p:cNvPr id="7" name="CuadroTexto 6">
            <a:extLst>
              <a:ext uri="{FF2B5EF4-FFF2-40B4-BE49-F238E27FC236}">
                <a16:creationId xmlns:a16="http://schemas.microsoft.com/office/drawing/2014/main" id="{6B419A6D-AA42-4707-A631-2154FFEC6969}"/>
              </a:ext>
            </a:extLst>
          </p:cNvPr>
          <p:cNvSpPr txBox="1"/>
          <p:nvPr/>
        </p:nvSpPr>
        <p:spPr>
          <a:xfrm>
            <a:off x="819224" y="1164850"/>
            <a:ext cx="10553551" cy="4935390"/>
          </a:xfrm>
          <a:prstGeom prst="rect">
            <a:avLst/>
          </a:prstGeom>
          <a:noFill/>
        </p:spPr>
        <p:txBody>
          <a:bodyPr wrap="square">
            <a:spAutoFit/>
          </a:bodyPr>
          <a:lstStyle/>
          <a:p>
            <a:pPr algn="ctr">
              <a:lnSpc>
                <a:spcPct val="115000"/>
              </a:lnSpc>
            </a:pPr>
            <a:r>
              <a:rPr lang="es-CO" sz="2800" b="1" u="sng" dirty="0">
                <a:solidFill>
                  <a:srgbClr val="000000"/>
                </a:solidFill>
                <a:effectLst/>
                <a:latin typeface="Arial" panose="020B0604020202020204" pitchFamily="34" charset="0"/>
                <a:ea typeface="Calibri" panose="020F0502020204030204" pitchFamily="34" charset="0"/>
              </a:rPr>
              <a:t>ORDEN DEL DÍA</a:t>
            </a:r>
          </a:p>
          <a:p>
            <a:pPr algn="ctr">
              <a:lnSpc>
                <a:spcPct val="115000"/>
              </a:lnSpc>
            </a:pPr>
            <a:endParaRPr lang="es-CO" sz="20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indent="-342900" algn="just">
              <a:lnSpc>
                <a:spcPct val="107000"/>
              </a:lnSpc>
              <a:buFont typeface="+mj-lt"/>
              <a:buAutoNum type="arabicPeriod"/>
            </a:pPr>
            <a:r>
              <a:rPr lang="es-MX" sz="28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Saludo de bienvenida por parte de la Secretaría Técnica del Comité de Discapacidad-Dra. ISABEL MARÍA CREUS CAMARGO – Area de Discapacidad - Secretaria de Salud.</a:t>
            </a:r>
          </a:p>
          <a:p>
            <a:pPr algn="just">
              <a:lnSpc>
                <a:spcPct val="107000"/>
              </a:lnSpc>
            </a:pPr>
            <a:endParaRPr lang="es-MX" sz="28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07000"/>
              </a:lnSpc>
            </a:pPr>
            <a:r>
              <a:rPr lang="es-ES" sz="28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2. Presentación del DECRETO No DEC-DIR-EST-0366-2026, de FECHA: JULIO 14 DE 2026</a:t>
            </a:r>
          </a:p>
          <a:p>
            <a:pPr algn="just">
              <a:lnSpc>
                <a:spcPct val="107000"/>
              </a:lnSpc>
            </a:pPr>
            <a:endParaRPr lang="es-ES" sz="2800" dirty="0">
              <a:solidFill>
                <a:srgbClr val="222222"/>
              </a:solidFill>
              <a:latin typeface="Arial" panose="020B0604020202020204" pitchFamily="34" charset="0"/>
              <a:ea typeface="Times New Roman" panose="02020603050405020304" pitchFamily="18" charset="0"/>
              <a:cs typeface="Arial" panose="020B0604020202020204" pitchFamily="34" charset="0"/>
            </a:endParaRPr>
          </a:p>
          <a:p>
            <a:pPr algn="just">
              <a:lnSpc>
                <a:spcPct val="107000"/>
              </a:lnSpc>
            </a:pPr>
            <a:r>
              <a:rPr lang="es-ES" sz="28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3. FASES DEL CRONOGRAMA</a:t>
            </a:r>
          </a:p>
          <a:p>
            <a:pPr marL="342900" lvl="0" indent="-342900" algn="just">
              <a:lnSpc>
                <a:spcPct val="107000"/>
              </a:lnSpc>
              <a:buFont typeface="+mj-lt"/>
              <a:buAutoNum type="arabicPeriod"/>
            </a:pPr>
            <a:endParaRPr lang="es-CO" sz="20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2" name="Imagen 1">
            <a:extLst>
              <a:ext uri="{FF2B5EF4-FFF2-40B4-BE49-F238E27FC236}">
                <a16:creationId xmlns:a16="http://schemas.microsoft.com/office/drawing/2014/main" id="{BDCF9422-C948-4B83-7177-C9A11533CC51}"/>
              </a:ext>
            </a:extLst>
          </p:cNvPr>
          <p:cNvPicPr>
            <a:picLocks noChangeAspect="1"/>
          </p:cNvPicPr>
          <p:nvPr/>
        </p:nvPicPr>
        <p:blipFill>
          <a:blip r:embed="rId3"/>
          <a:stretch>
            <a:fillRect/>
          </a:stretch>
        </p:blipFill>
        <p:spPr>
          <a:xfrm>
            <a:off x="4629151" y="5676043"/>
            <a:ext cx="2989134" cy="801270"/>
          </a:xfrm>
          <a:prstGeom prst="rect">
            <a:avLst/>
          </a:prstGeom>
        </p:spPr>
      </p:pic>
    </p:spTree>
    <p:extLst>
      <p:ext uri="{BB962C8B-B14F-4D97-AF65-F5344CB8AC3E}">
        <p14:creationId xmlns:p14="http://schemas.microsoft.com/office/powerpoint/2010/main" val="2943534122"/>
      </p:ext>
    </p:extLst>
  </p:cSld>
  <p:clrMapOvr>
    <a:masterClrMapping/>
  </p:clrMapOvr>
  <mc:AlternateContent xmlns:mc="http://schemas.openxmlformats.org/markup-compatibility/2006" xmlns:p14="http://schemas.microsoft.com/office/powerpoint/2010/main">
    <mc:Choice Requires="p14">
      <p:transition spd="slow" p14:dur="2000" advTm="53364"/>
    </mc:Choice>
    <mc:Fallback xmlns="">
      <p:transition spd="slow" advTm="53364"/>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1000"/>
            <a:lum/>
          </a:blip>
          <a:srcRect/>
          <a:stretch>
            <a:fillRect/>
          </a:stretch>
        </a:blipFill>
        <a:effectLst/>
      </p:bgPr>
    </p:bg>
    <p:spTree>
      <p:nvGrpSpPr>
        <p:cNvPr id="1" name="">
          <a:extLst>
            <a:ext uri="{FF2B5EF4-FFF2-40B4-BE49-F238E27FC236}">
              <a16:creationId xmlns:a16="http://schemas.microsoft.com/office/drawing/2014/main" id="{C22BF0A5-FDEA-7532-CC17-9C0E28D2313F}"/>
            </a:ext>
          </a:extLst>
        </p:cNvPr>
        <p:cNvGrpSpPr/>
        <p:nvPr/>
      </p:nvGrpSpPr>
      <p:grpSpPr>
        <a:xfrm>
          <a:off x="0" y="0"/>
          <a:ext cx="0" cy="0"/>
          <a:chOff x="0" y="0"/>
          <a:chExt cx="0" cy="0"/>
        </a:xfrm>
      </p:grpSpPr>
      <p:sp>
        <p:nvSpPr>
          <p:cNvPr id="9" name="Subtítulo 2">
            <a:extLst>
              <a:ext uri="{FF2B5EF4-FFF2-40B4-BE49-F238E27FC236}">
                <a16:creationId xmlns:a16="http://schemas.microsoft.com/office/drawing/2014/main" id="{374C10DA-672C-1DE9-953B-2C0D9439A340}"/>
              </a:ext>
            </a:extLst>
          </p:cNvPr>
          <p:cNvSpPr txBox="1">
            <a:spLocks/>
          </p:cNvSpPr>
          <p:nvPr/>
        </p:nvSpPr>
        <p:spPr>
          <a:xfrm>
            <a:off x="457200" y="783771"/>
            <a:ext cx="11005457" cy="455567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ES" b="1" dirty="0"/>
              <a:t>SEGUNDA FASE</a:t>
            </a:r>
          </a:p>
          <a:p>
            <a:pPr marL="0" indent="0" algn="ctr">
              <a:buNone/>
            </a:pPr>
            <a:r>
              <a:rPr lang="es-CO" b="1" i="1" dirty="0"/>
              <a:t>Periodo de inscripción de los candidatos y revisión de documentación y de los requisitos de postulación, </a:t>
            </a:r>
            <a:r>
              <a:rPr lang="es-CO" i="1" dirty="0"/>
              <a:t>en medio físico y virtual: Inscripción de Candidatos al Comité Municipal de Discapacidad – CMD</a:t>
            </a:r>
            <a:r>
              <a:rPr lang="es-CO" b="1" i="1" dirty="0"/>
              <a:t>: Link</a:t>
            </a:r>
            <a:r>
              <a:rPr lang="es-CO" dirty="0"/>
              <a:t>: </a:t>
            </a:r>
            <a:r>
              <a:rPr lang="es-CO" i="1" u="sng" dirty="0"/>
              <a:t>https://forms.gle/Zsb3ZFf4wEcGmXh27</a:t>
            </a:r>
            <a:r>
              <a:rPr lang="es-CO" dirty="0"/>
              <a:t> </a:t>
            </a:r>
          </a:p>
          <a:p>
            <a:pPr marL="0" indent="0" algn="ctr">
              <a:buNone/>
            </a:pPr>
            <a:endParaRPr lang="es-CO" b="1" dirty="0"/>
          </a:p>
          <a:p>
            <a:pPr marL="0" indent="0" algn="ctr">
              <a:buNone/>
            </a:pPr>
            <a:r>
              <a:rPr lang="es-CO" b="1" dirty="0"/>
              <a:t>INICIA: 26/08/2026</a:t>
            </a:r>
          </a:p>
          <a:p>
            <a:pPr marL="0" indent="0" algn="ctr">
              <a:buNone/>
            </a:pPr>
            <a:r>
              <a:rPr lang="es-CO" b="1" dirty="0"/>
              <a:t>FINALIZA: 14/09/2026</a:t>
            </a:r>
          </a:p>
        </p:txBody>
      </p:sp>
      <p:pic>
        <p:nvPicPr>
          <p:cNvPr id="2" name="Imagen 1">
            <a:extLst>
              <a:ext uri="{FF2B5EF4-FFF2-40B4-BE49-F238E27FC236}">
                <a16:creationId xmlns:a16="http://schemas.microsoft.com/office/drawing/2014/main" id="{7015D142-4162-8907-E02D-9171D5284EF7}"/>
              </a:ext>
            </a:extLst>
          </p:cNvPr>
          <p:cNvPicPr>
            <a:picLocks noChangeAspect="1"/>
          </p:cNvPicPr>
          <p:nvPr/>
        </p:nvPicPr>
        <p:blipFill>
          <a:blip r:embed="rId3"/>
          <a:stretch>
            <a:fillRect/>
          </a:stretch>
        </p:blipFill>
        <p:spPr>
          <a:xfrm>
            <a:off x="4271964" y="5867251"/>
            <a:ext cx="3491502" cy="801270"/>
          </a:xfrm>
          <a:prstGeom prst="rect">
            <a:avLst/>
          </a:prstGeom>
        </p:spPr>
      </p:pic>
    </p:spTree>
    <p:extLst>
      <p:ext uri="{BB962C8B-B14F-4D97-AF65-F5344CB8AC3E}">
        <p14:creationId xmlns:p14="http://schemas.microsoft.com/office/powerpoint/2010/main" val="10366845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1000"/>
            <a:lum/>
          </a:blip>
          <a:srcRect/>
          <a:stretch>
            <a:fillRect/>
          </a:stretch>
        </a:blipFill>
        <a:effectLst/>
      </p:bgPr>
    </p:bg>
    <p:spTree>
      <p:nvGrpSpPr>
        <p:cNvPr id="1" name="">
          <a:extLst>
            <a:ext uri="{FF2B5EF4-FFF2-40B4-BE49-F238E27FC236}">
              <a16:creationId xmlns:a16="http://schemas.microsoft.com/office/drawing/2014/main" id="{C64E6D7D-BAA6-548F-0F28-8B7641C4EA81}"/>
            </a:ext>
          </a:extLst>
        </p:cNvPr>
        <p:cNvGrpSpPr/>
        <p:nvPr/>
      </p:nvGrpSpPr>
      <p:grpSpPr>
        <a:xfrm>
          <a:off x="0" y="0"/>
          <a:ext cx="0" cy="0"/>
          <a:chOff x="0" y="0"/>
          <a:chExt cx="0" cy="0"/>
        </a:xfrm>
      </p:grpSpPr>
      <p:sp>
        <p:nvSpPr>
          <p:cNvPr id="9" name="Subtítulo 2">
            <a:extLst>
              <a:ext uri="{FF2B5EF4-FFF2-40B4-BE49-F238E27FC236}">
                <a16:creationId xmlns:a16="http://schemas.microsoft.com/office/drawing/2014/main" id="{4B32299B-752B-5467-83B3-5C7D3B35495D}"/>
              </a:ext>
            </a:extLst>
          </p:cNvPr>
          <p:cNvSpPr txBox="1">
            <a:spLocks/>
          </p:cNvSpPr>
          <p:nvPr/>
        </p:nvSpPr>
        <p:spPr>
          <a:xfrm>
            <a:off x="2359071" y="2930158"/>
            <a:ext cx="8534400" cy="1661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s-CO" b="1" dirty="0"/>
          </a:p>
        </p:txBody>
      </p:sp>
      <p:sp>
        <p:nvSpPr>
          <p:cNvPr id="8" name="CuadroTexto 7">
            <a:extLst>
              <a:ext uri="{FF2B5EF4-FFF2-40B4-BE49-F238E27FC236}">
                <a16:creationId xmlns:a16="http://schemas.microsoft.com/office/drawing/2014/main" id="{C6B01192-5F19-A469-7C86-A5F2288D2D51}"/>
              </a:ext>
            </a:extLst>
          </p:cNvPr>
          <p:cNvSpPr txBox="1"/>
          <p:nvPr/>
        </p:nvSpPr>
        <p:spPr>
          <a:xfrm>
            <a:off x="725055" y="973188"/>
            <a:ext cx="10741890" cy="477054"/>
          </a:xfrm>
          <a:prstGeom prst="rect">
            <a:avLst/>
          </a:prstGeom>
          <a:noFill/>
        </p:spPr>
        <p:txBody>
          <a:bodyPr wrap="square">
            <a:spAutoFit/>
          </a:bodyPr>
          <a:lstStyle/>
          <a:p>
            <a:pPr algn="ctr"/>
            <a:r>
              <a:rPr lang="es-CO" sz="2500" b="1" dirty="0"/>
              <a:t>Requisitos para los Candidatos</a:t>
            </a:r>
          </a:p>
        </p:txBody>
      </p:sp>
      <p:sp>
        <p:nvSpPr>
          <p:cNvPr id="10" name="CuadroTexto 9">
            <a:extLst>
              <a:ext uri="{FF2B5EF4-FFF2-40B4-BE49-F238E27FC236}">
                <a16:creationId xmlns:a16="http://schemas.microsoft.com/office/drawing/2014/main" id="{6D861EA9-7B92-2DD4-56EF-F9698268A00E}"/>
              </a:ext>
            </a:extLst>
          </p:cNvPr>
          <p:cNvSpPr txBox="1"/>
          <p:nvPr/>
        </p:nvSpPr>
        <p:spPr>
          <a:xfrm>
            <a:off x="513824" y="1637495"/>
            <a:ext cx="11164352" cy="4493538"/>
          </a:xfrm>
          <a:prstGeom prst="rect">
            <a:avLst/>
          </a:prstGeom>
          <a:noFill/>
        </p:spPr>
        <p:txBody>
          <a:bodyPr wrap="square">
            <a:spAutoFit/>
          </a:bodyPr>
          <a:lstStyle/>
          <a:p>
            <a:pPr marL="285750" lvl="0" indent="-285750">
              <a:buFont typeface="Arial" panose="020B0604020202020204" pitchFamily="34" charset="0"/>
              <a:buChar char="•"/>
            </a:pPr>
            <a:r>
              <a:rPr lang="es-CO" sz="2200" dirty="0"/>
              <a:t>Copia de la cédula de ciudadanía o TI (menores 14 a 18 años).</a:t>
            </a:r>
          </a:p>
          <a:p>
            <a:pPr marL="285750" lvl="0" indent="-285750">
              <a:buFont typeface="Arial" panose="020B0604020202020204" pitchFamily="34" charset="0"/>
              <a:buChar char="•"/>
            </a:pPr>
            <a:r>
              <a:rPr lang="es-CO" sz="2200" dirty="0"/>
              <a:t>Certificado de discapacidad o copia de la historia clínica, o certificado médico, que describa su discapacidad.</a:t>
            </a:r>
          </a:p>
          <a:p>
            <a:pPr marL="285750" lvl="0" indent="-285750">
              <a:buFont typeface="Arial" panose="020B0604020202020204" pitchFamily="34" charset="0"/>
              <a:buChar char="•"/>
            </a:pPr>
            <a:r>
              <a:rPr lang="es-CO" sz="2200" dirty="0"/>
              <a:t>Carta de aval de la organización que representa o carta de intención de postulación como persona natural.</a:t>
            </a:r>
          </a:p>
          <a:p>
            <a:pPr marL="285750" lvl="0" indent="-285750">
              <a:buFont typeface="Arial" panose="020B0604020202020204" pitchFamily="34" charset="0"/>
              <a:buChar char="•"/>
            </a:pPr>
            <a:r>
              <a:rPr lang="es-CO" sz="2200" dirty="0"/>
              <a:t>Documento que acredite su residencia en el municipio (SISBEN) y/o Certificado de residencia.</a:t>
            </a:r>
          </a:p>
          <a:p>
            <a:pPr marL="285750" indent="-285750">
              <a:buFont typeface="Arial" panose="020B0604020202020204" pitchFamily="34" charset="0"/>
              <a:buChar char="•"/>
            </a:pPr>
            <a:r>
              <a:rPr lang="es-CO" sz="2200" dirty="0"/>
              <a:t>Documento de propuesta de representación ante el Comité de Discapacidad, teniendo en cuenta la Resolución 3317 de 2012.</a:t>
            </a:r>
          </a:p>
          <a:p>
            <a:pPr marL="285750" lvl="0" indent="-285750">
              <a:buFont typeface="Arial" panose="020B0604020202020204" pitchFamily="34" charset="0"/>
              <a:buChar char="•"/>
            </a:pPr>
            <a:r>
              <a:rPr lang="es-CO" sz="2200" dirty="0"/>
              <a:t>Foto tipo documento para tarjetón.</a:t>
            </a:r>
          </a:p>
          <a:p>
            <a:pPr marL="285750" lvl="0" indent="-285750">
              <a:buFont typeface="Arial" panose="020B0604020202020204" pitchFamily="34" charset="0"/>
              <a:buChar char="•"/>
            </a:pPr>
            <a:r>
              <a:rPr lang="es-CO" sz="2200" dirty="0"/>
              <a:t>Documento que acredita su inscripción en el Registro Único de Víctimas (Aplica únicamente para candidatos de personas con discapacidad víctimas de conflicto armado).</a:t>
            </a:r>
            <a:endParaRPr lang="es-ES" sz="2200" dirty="0"/>
          </a:p>
          <a:p>
            <a:pPr marL="285750" indent="-285750" algn="just">
              <a:buFont typeface="Wingdings" panose="05000000000000000000" pitchFamily="2" charset="2"/>
              <a:buChar char="Ø"/>
            </a:pPr>
            <a:endParaRPr lang="es-ES" sz="2200" dirty="0"/>
          </a:p>
          <a:p>
            <a:pPr marL="285750" indent="-285750" algn="just">
              <a:buFont typeface="Wingdings" panose="05000000000000000000" pitchFamily="2" charset="2"/>
              <a:buChar char="Ø"/>
            </a:pPr>
            <a:endParaRPr lang="es-CO" sz="2200" dirty="0"/>
          </a:p>
        </p:txBody>
      </p:sp>
      <p:pic>
        <p:nvPicPr>
          <p:cNvPr id="2" name="Imagen 1">
            <a:extLst>
              <a:ext uri="{FF2B5EF4-FFF2-40B4-BE49-F238E27FC236}">
                <a16:creationId xmlns:a16="http://schemas.microsoft.com/office/drawing/2014/main" id="{DB7437D4-2EB7-5183-56C7-1848E8B7F88D}"/>
              </a:ext>
            </a:extLst>
          </p:cNvPr>
          <p:cNvPicPr>
            <a:picLocks noChangeAspect="1"/>
          </p:cNvPicPr>
          <p:nvPr/>
        </p:nvPicPr>
        <p:blipFill>
          <a:blip r:embed="rId3"/>
          <a:stretch>
            <a:fillRect/>
          </a:stretch>
        </p:blipFill>
        <p:spPr>
          <a:xfrm>
            <a:off x="4271964" y="5867251"/>
            <a:ext cx="3491502" cy="801270"/>
          </a:xfrm>
          <a:prstGeom prst="rect">
            <a:avLst/>
          </a:prstGeom>
        </p:spPr>
      </p:pic>
    </p:spTree>
    <p:extLst>
      <p:ext uri="{BB962C8B-B14F-4D97-AF65-F5344CB8AC3E}">
        <p14:creationId xmlns:p14="http://schemas.microsoft.com/office/powerpoint/2010/main" val="5102753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1000"/>
            <a:lum/>
          </a:blip>
          <a:srcRect/>
          <a:stretch>
            <a:fillRect/>
          </a:stretch>
        </a:blipFill>
        <a:effectLst/>
      </p:bgPr>
    </p:bg>
    <p:spTree>
      <p:nvGrpSpPr>
        <p:cNvPr id="1" name="">
          <a:extLst>
            <a:ext uri="{FF2B5EF4-FFF2-40B4-BE49-F238E27FC236}">
              <a16:creationId xmlns:a16="http://schemas.microsoft.com/office/drawing/2014/main" id="{9D4F08CA-3275-CFEF-5B24-3375D4B1BB30}"/>
            </a:ext>
          </a:extLst>
        </p:cNvPr>
        <p:cNvGrpSpPr/>
        <p:nvPr/>
      </p:nvGrpSpPr>
      <p:grpSpPr>
        <a:xfrm>
          <a:off x="0" y="0"/>
          <a:ext cx="0" cy="0"/>
          <a:chOff x="0" y="0"/>
          <a:chExt cx="0" cy="0"/>
        </a:xfrm>
      </p:grpSpPr>
      <p:sp>
        <p:nvSpPr>
          <p:cNvPr id="9" name="Subtítulo 2">
            <a:extLst>
              <a:ext uri="{FF2B5EF4-FFF2-40B4-BE49-F238E27FC236}">
                <a16:creationId xmlns:a16="http://schemas.microsoft.com/office/drawing/2014/main" id="{2AF9CF66-B905-78B9-0FCB-D152D5BF8F74}"/>
              </a:ext>
            </a:extLst>
          </p:cNvPr>
          <p:cNvSpPr txBox="1">
            <a:spLocks/>
          </p:cNvSpPr>
          <p:nvPr/>
        </p:nvSpPr>
        <p:spPr>
          <a:xfrm>
            <a:off x="2359071" y="2930158"/>
            <a:ext cx="8534400" cy="1661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s-CO" b="1" dirty="0"/>
          </a:p>
        </p:txBody>
      </p:sp>
      <p:sp>
        <p:nvSpPr>
          <p:cNvPr id="8" name="CuadroTexto 7">
            <a:extLst>
              <a:ext uri="{FF2B5EF4-FFF2-40B4-BE49-F238E27FC236}">
                <a16:creationId xmlns:a16="http://schemas.microsoft.com/office/drawing/2014/main" id="{F4B0F85E-4085-B6A3-351F-65719B943A65}"/>
              </a:ext>
            </a:extLst>
          </p:cNvPr>
          <p:cNvSpPr txBox="1"/>
          <p:nvPr/>
        </p:nvSpPr>
        <p:spPr>
          <a:xfrm>
            <a:off x="1009505" y="943877"/>
            <a:ext cx="10741890" cy="369332"/>
          </a:xfrm>
          <a:prstGeom prst="rect">
            <a:avLst/>
          </a:prstGeom>
          <a:noFill/>
        </p:spPr>
        <p:txBody>
          <a:bodyPr wrap="square">
            <a:spAutoFit/>
          </a:bodyPr>
          <a:lstStyle/>
          <a:p>
            <a:pPr algn="ctr"/>
            <a:r>
              <a:rPr lang="es-CO" b="1" dirty="0"/>
              <a:t>Requisitos para los Candidatos, ARTICULO QUINTO</a:t>
            </a:r>
          </a:p>
        </p:txBody>
      </p:sp>
      <p:sp>
        <p:nvSpPr>
          <p:cNvPr id="10" name="CuadroTexto 9">
            <a:extLst>
              <a:ext uri="{FF2B5EF4-FFF2-40B4-BE49-F238E27FC236}">
                <a16:creationId xmlns:a16="http://schemas.microsoft.com/office/drawing/2014/main" id="{0BE85C30-E499-3CC7-98C0-1E6F45E03BA5}"/>
              </a:ext>
            </a:extLst>
          </p:cNvPr>
          <p:cNvSpPr txBox="1"/>
          <p:nvPr/>
        </p:nvSpPr>
        <p:spPr>
          <a:xfrm>
            <a:off x="907905" y="1313209"/>
            <a:ext cx="10843490" cy="3970318"/>
          </a:xfrm>
          <a:prstGeom prst="rect">
            <a:avLst/>
          </a:prstGeom>
          <a:noFill/>
        </p:spPr>
        <p:txBody>
          <a:bodyPr wrap="square">
            <a:spAutoFit/>
          </a:bodyPr>
          <a:lstStyle/>
          <a:p>
            <a:pPr marL="285750" lvl="0" indent="-285750">
              <a:buFont typeface="Wingdings" panose="05000000000000000000" pitchFamily="2" charset="2"/>
              <a:buChar char="Ø"/>
            </a:pPr>
            <a:r>
              <a:rPr lang="es-CO" dirty="0"/>
              <a:t>Tener mínimo 14 años, de acuerdo con lo previsto en la Ley 1885 de 2018. Por lo que deberá adjuntar el documento de identidad en formato PDF.</a:t>
            </a:r>
          </a:p>
          <a:p>
            <a:pPr marL="285750" lvl="0" indent="-285750">
              <a:buFont typeface="Wingdings" panose="05000000000000000000" pitchFamily="2" charset="2"/>
              <a:buChar char="Ø"/>
            </a:pPr>
            <a:r>
              <a:rPr lang="es-CO" dirty="0"/>
              <a:t>En el momento de la inscripción, tener domicilio en el municipio. Para esto deberá adjuntar el certificado de residencia no mayor a 2 meses, en formato PDF. </a:t>
            </a:r>
          </a:p>
          <a:p>
            <a:pPr marL="285750" indent="-285750">
              <a:buFont typeface="Wingdings" panose="05000000000000000000" pitchFamily="2" charset="2"/>
              <a:buChar char="Ø"/>
            </a:pPr>
            <a:r>
              <a:rPr lang="es-CO" b="1" dirty="0"/>
              <a:t> </a:t>
            </a:r>
            <a:endParaRPr lang="es-CO" dirty="0"/>
          </a:p>
          <a:p>
            <a:pPr marL="285750" lvl="0" indent="-285750">
              <a:buFont typeface="Wingdings" panose="05000000000000000000" pitchFamily="2" charset="2"/>
              <a:buChar char="Ø"/>
            </a:pPr>
            <a:r>
              <a:rPr lang="es-CO" dirty="0"/>
              <a:t>Propuesta o plan de trabajo a seguir en el desempeño de su cargo en beneficio del sector de la discapacidad a representar, propuesta que se convertirá de obligatorio cumplimiento, una vez salga electo(a). La propuesta o Plan de Trabajo será diligenciada en el mismo formulario web de inscripción.</a:t>
            </a:r>
          </a:p>
          <a:p>
            <a:pPr marL="285750" lvl="0" indent="-285750">
              <a:buFont typeface="Wingdings" panose="05000000000000000000" pitchFamily="2" charset="2"/>
              <a:buChar char="Ø"/>
            </a:pPr>
            <a:r>
              <a:rPr lang="es-CO" dirty="0"/>
              <a:t>Certificado de discapacidad que acredite a la población al que busca representar. (Conforme a la Resolución 1197 de 2024). En caso de no contar con este certificado, demostrar la discapacidad con la historia clínica que incluya diagnóstico de la discapacidad que representa o cualquier documento soporte expedido por la EPS, deberá adjuntar dicho soporte en formato PDF.</a:t>
            </a:r>
          </a:p>
          <a:p>
            <a:pPr lvl="0"/>
            <a:endParaRPr lang="es-CO" dirty="0"/>
          </a:p>
          <a:p>
            <a:pPr marL="285750" indent="-285750" algn="just">
              <a:buFont typeface="Wingdings" panose="05000000000000000000" pitchFamily="2" charset="2"/>
              <a:buChar char="Ø"/>
            </a:pPr>
            <a:endParaRPr lang="es-CO" dirty="0"/>
          </a:p>
        </p:txBody>
      </p:sp>
      <p:pic>
        <p:nvPicPr>
          <p:cNvPr id="2" name="Imagen 1">
            <a:extLst>
              <a:ext uri="{FF2B5EF4-FFF2-40B4-BE49-F238E27FC236}">
                <a16:creationId xmlns:a16="http://schemas.microsoft.com/office/drawing/2014/main" id="{4F3853A6-D8FD-B30D-373C-32D28F914ACB}"/>
              </a:ext>
            </a:extLst>
          </p:cNvPr>
          <p:cNvPicPr>
            <a:picLocks noChangeAspect="1"/>
          </p:cNvPicPr>
          <p:nvPr/>
        </p:nvPicPr>
        <p:blipFill>
          <a:blip r:embed="rId3"/>
          <a:stretch>
            <a:fillRect/>
          </a:stretch>
        </p:blipFill>
        <p:spPr>
          <a:xfrm>
            <a:off x="4271964" y="5867251"/>
            <a:ext cx="3491502" cy="801270"/>
          </a:xfrm>
          <a:prstGeom prst="rect">
            <a:avLst/>
          </a:prstGeom>
        </p:spPr>
      </p:pic>
    </p:spTree>
    <p:extLst>
      <p:ext uri="{BB962C8B-B14F-4D97-AF65-F5344CB8AC3E}">
        <p14:creationId xmlns:p14="http://schemas.microsoft.com/office/powerpoint/2010/main" val="13880726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1000"/>
            <a:lum/>
          </a:blip>
          <a:srcRect/>
          <a:stretch>
            <a:fillRect/>
          </a:stretch>
        </a:blipFill>
        <a:effectLst/>
      </p:bgPr>
    </p:bg>
    <p:spTree>
      <p:nvGrpSpPr>
        <p:cNvPr id="1" name="">
          <a:extLst>
            <a:ext uri="{FF2B5EF4-FFF2-40B4-BE49-F238E27FC236}">
              <a16:creationId xmlns:a16="http://schemas.microsoft.com/office/drawing/2014/main" id="{4D7358A7-674A-66DF-EA14-2C45B4D45DD5}"/>
            </a:ext>
          </a:extLst>
        </p:cNvPr>
        <p:cNvGrpSpPr/>
        <p:nvPr/>
      </p:nvGrpSpPr>
      <p:grpSpPr>
        <a:xfrm>
          <a:off x="0" y="0"/>
          <a:ext cx="0" cy="0"/>
          <a:chOff x="0" y="0"/>
          <a:chExt cx="0" cy="0"/>
        </a:xfrm>
      </p:grpSpPr>
      <p:sp>
        <p:nvSpPr>
          <p:cNvPr id="8" name="CuadroTexto 7">
            <a:extLst>
              <a:ext uri="{FF2B5EF4-FFF2-40B4-BE49-F238E27FC236}">
                <a16:creationId xmlns:a16="http://schemas.microsoft.com/office/drawing/2014/main" id="{57030EB9-E609-CBAA-0F30-B1BFB78F66DA}"/>
              </a:ext>
            </a:extLst>
          </p:cNvPr>
          <p:cNvSpPr txBox="1"/>
          <p:nvPr/>
        </p:nvSpPr>
        <p:spPr>
          <a:xfrm>
            <a:off x="1009505" y="943877"/>
            <a:ext cx="10741890" cy="369332"/>
          </a:xfrm>
          <a:prstGeom prst="rect">
            <a:avLst/>
          </a:prstGeom>
          <a:noFill/>
        </p:spPr>
        <p:txBody>
          <a:bodyPr wrap="square">
            <a:spAutoFit/>
          </a:bodyPr>
          <a:lstStyle/>
          <a:p>
            <a:pPr algn="ctr"/>
            <a:r>
              <a:rPr lang="es-CO" b="1" dirty="0"/>
              <a:t>Requisitos para los Candidatos, ARTICULO QUINTO</a:t>
            </a:r>
          </a:p>
        </p:txBody>
      </p:sp>
      <p:sp>
        <p:nvSpPr>
          <p:cNvPr id="10" name="CuadroTexto 9">
            <a:extLst>
              <a:ext uri="{FF2B5EF4-FFF2-40B4-BE49-F238E27FC236}">
                <a16:creationId xmlns:a16="http://schemas.microsoft.com/office/drawing/2014/main" id="{B5C465FE-9AAB-5769-1FF6-AB15D4EFFDA6}"/>
              </a:ext>
            </a:extLst>
          </p:cNvPr>
          <p:cNvSpPr txBox="1"/>
          <p:nvPr/>
        </p:nvSpPr>
        <p:spPr>
          <a:xfrm>
            <a:off x="674255" y="2182714"/>
            <a:ext cx="10843490" cy="2031325"/>
          </a:xfrm>
          <a:prstGeom prst="rect">
            <a:avLst/>
          </a:prstGeom>
          <a:noFill/>
        </p:spPr>
        <p:txBody>
          <a:bodyPr wrap="square">
            <a:spAutoFit/>
          </a:bodyPr>
          <a:lstStyle/>
          <a:p>
            <a:pPr marL="285750" lvl="0" indent="-285750">
              <a:buFont typeface="Wingdings" panose="05000000000000000000" pitchFamily="2" charset="2"/>
              <a:buChar char="Ø"/>
            </a:pPr>
            <a:r>
              <a:rPr lang="es-CO" dirty="0"/>
              <a:t>En caso de que el (la) postulante se encuentre entre los 14 - 17 años deberá adjuntar el consentimiento informado para participar, así como el de uso de imagen por parte de padre, madre, acudiente o cuidador (Este formato lo podrá descargar del formulario web de inscripción, deberá diligenciarlo, firmarlo y adjuntarlo en PDF). </a:t>
            </a:r>
          </a:p>
          <a:p>
            <a:pPr marL="285750" lvl="0" indent="-285750">
              <a:buFont typeface="Wingdings" panose="05000000000000000000" pitchFamily="2" charset="2"/>
              <a:buChar char="Ø"/>
            </a:pPr>
            <a:r>
              <a:rPr lang="es-CO" dirty="0"/>
              <a:t>Expresar manifestación voluntaria de presentación de la candidatura. Esta manifestación será diligenciada en el mismo formulario web de inscripción.</a:t>
            </a:r>
          </a:p>
          <a:p>
            <a:pPr marL="285750" indent="-285750" algn="just">
              <a:buFont typeface="Wingdings" panose="05000000000000000000" pitchFamily="2" charset="2"/>
              <a:buChar char="Ø"/>
            </a:pPr>
            <a:endParaRPr lang="es-CO" dirty="0"/>
          </a:p>
        </p:txBody>
      </p:sp>
      <p:pic>
        <p:nvPicPr>
          <p:cNvPr id="2" name="Imagen 1">
            <a:extLst>
              <a:ext uri="{FF2B5EF4-FFF2-40B4-BE49-F238E27FC236}">
                <a16:creationId xmlns:a16="http://schemas.microsoft.com/office/drawing/2014/main" id="{C34E37C3-C2A8-68CA-57E5-B960FB632D21}"/>
              </a:ext>
            </a:extLst>
          </p:cNvPr>
          <p:cNvPicPr>
            <a:picLocks noChangeAspect="1"/>
          </p:cNvPicPr>
          <p:nvPr/>
        </p:nvPicPr>
        <p:blipFill>
          <a:blip r:embed="rId3"/>
          <a:stretch>
            <a:fillRect/>
          </a:stretch>
        </p:blipFill>
        <p:spPr>
          <a:xfrm>
            <a:off x="4271964" y="5867251"/>
            <a:ext cx="3491502" cy="801270"/>
          </a:xfrm>
          <a:prstGeom prst="rect">
            <a:avLst/>
          </a:prstGeom>
        </p:spPr>
      </p:pic>
    </p:spTree>
    <p:extLst>
      <p:ext uri="{BB962C8B-B14F-4D97-AF65-F5344CB8AC3E}">
        <p14:creationId xmlns:p14="http://schemas.microsoft.com/office/powerpoint/2010/main" val="17616970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1000"/>
            <a:lum/>
          </a:blip>
          <a:srcRect/>
          <a:stretch>
            <a:fillRect/>
          </a:stretch>
        </a:blipFill>
        <a:effectLst/>
      </p:bgPr>
    </p:bg>
    <p:spTree>
      <p:nvGrpSpPr>
        <p:cNvPr id="1" name="">
          <a:extLst>
            <a:ext uri="{FF2B5EF4-FFF2-40B4-BE49-F238E27FC236}">
              <a16:creationId xmlns:a16="http://schemas.microsoft.com/office/drawing/2014/main" id="{46B671A9-8F9C-ABBD-C94A-E34A705E00AE}"/>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1DC1ADDD-4703-93B7-2D51-D8D2E99AC34B}"/>
              </a:ext>
            </a:extLst>
          </p:cNvPr>
          <p:cNvPicPr>
            <a:picLocks noChangeAspect="1"/>
          </p:cNvPicPr>
          <p:nvPr/>
        </p:nvPicPr>
        <p:blipFill>
          <a:blip r:embed="rId3"/>
          <a:stretch>
            <a:fillRect/>
          </a:stretch>
        </p:blipFill>
        <p:spPr>
          <a:xfrm>
            <a:off x="4271964" y="5867251"/>
            <a:ext cx="3491502" cy="801270"/>
          </a:xfrm>
          <a:prstGeom prst="rect">
            <a:avLst/>
          </a:prstGeom>
        </p:spPr>
      </p:pic>
      <p:pic>
        <p:nvPicPr>
          <p:cNvPr id="4" name="Imagen 3">
            <a:extLst>
              <a:ext uri="{FF2B5EF4-FFF2-40B4-BE49-F238E27FC236}">
                <a16:creationId xmlns:a16="http://schemas.microsoft.com/office/drawing/2014/main" id="{6DA42CC0-882C-6B29-139B-19AB42D12453}"/>
              </a:ext>
            </a:extLst>
          </p:cNvPr>
          <p:cNvPicPr>
            <a:picLocks noChangeAspect="1"/>
          </p:cNvPicPr>
          <p:nvPr/>
        </p:nvPicPr>
        <p:blipFill>
          <a:blip r:embed="rId4"/>
          <a:srcRect l="18885" t="11085" r="14699" b="6988"/>
          <a:stretch>
            <a:fillRect/>
          </a:stretch>
        </p:blipFill>
        <p:spPr>
          <a:xfrm>
            <a:off x="506776" y="99152"/>
            <a:ext cx="11556694" cy="6279615"/>
          </a:xfrm>
          <a:prstGeom prst="rect">
            <a:avLst/>
          </a:prstGeom>
        </p:spPr>
      </p:pic>
    </p:spTree>
    <p:extLst>
      <p:ext uri="{BB962C8B-B14F-4D97-AF65-F5344CB8AC3E}">
        <p14:creationId xmlns:p14="http://schemas.microsoft.com/office/powerpoint/2010/main" val="12297427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1000"/>
            <a:lum/>
          </a:blip>
          <a:srcRect/>
          <a:stretch>
            <a:fillRect/>
          </a:stretch>
        </a:blipFill>
        <a:effectLst/>
      </p:bgPr>
    </p:bg>
    <p:spTree>
      <p:nvGrpSpPr>
        <p:cNvPr id="1" name="">
          <a:extLst>
            <a:ext uri="{FF2B5EF4-FFF2-40B4-BE49-F238E27FC236}">
              <a16:creationId xmlns:a16="http://schemas.microsoft.com/office/drawing/2014/main" id="{CD74A1FD-347C-557B-B3A8-6D5E9DC6BAF0}"/>
            </a:ext>
          </a:extLst>
        </p:cNvPr>
        <p:cNvGrpSpPr/>
        <p:nvPr/>
      </p:nvGrpSpPr>
      <p:grpSpPr>
        <a:xfrm>
          <a:off x="0" y="0"/>
          <a:ext cx="0" cy="0"/>
          <a:chOff x="0" y="0"/>
          <a:chExt cx="0" cy="0"/>
        </a:xfrm>
      </p:grpSpPr>
      <p:sp>
        <p:nvSpPr>
          <p:cNvPr id="9" name="Subtítulo 2">
            <a:extLst>
              <a:ext uri="{FF2B5EF4-FFF2-40B4-BE49-F238E27FC236}">
                <a16:creationId xmlns:a16="http://schemas.microsoft.com/office/drawing/2014/main" id="{E696AD84-785A-90EB-793E-A79E6262BD15}"/>
              </a:ext>
            </a:extLst>
          </p:cNvPr>
          <p:cNvSpPr txBox="1">
            <a:spLocks/>
          </p:cNvSpPr>
          <p:nvPr/>
        </p:nvSpPr>
        <p:spPr>
          <a:xfrm>
            <a:off x="2359071" y="2930158"/>
            <a:ext cx="8534400" cy="1661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s-CO" b="1" dirty="0"/>
          </a:p>
        </p:txBody>
      </p:sp>
      <p:sp>
        <p:nvSpPr>
          <p:cNvPr id="8" name="CuadroTexto 7">
            <a:extLst>
              <a:ext uri="{FF2B5EF4-FFF2-40B4-BE49-F238E27FC236}">
                <a16:creationId xmlns:a16="http://schemas.microsoft.com/office/drawing/2014/main" id="{0617F69D-308E-B9C1-D719-B1E6479E4904}"/>
              </a:ext>
            </a:extLst>
          </p:cNvPr>
          <p:cNvSpPr txBox="1"/>
          <p:nvPr/>
        </p:nvSpPr>
        <p:spPr>
          <a:xfrm>
            <a:off x="855268" y="1008727"/>
            <a:ext cx="10741890" cy="2077492"/>
          </a:xfrm>
          <a:prstGeom prst="rect">
            <a:avLst/>
          </a:prstGeom>
          <a:noFill/>
        </p:spPr>
        <p:txBody>
          <a:bodyPr wrap="square">
            <a:spAutoFit/>
          </a:bodyPr>
          <a:lstStyle/>
          <a:p>
            <a:pPr algn="ctr"/>
            <a:r>
              <a:rPr lang="es-CO" sz="2500" b="1" u="sng" dirty="0"/>
              <a:t>Requisitos para postulación de candidatos de las personas jurídicas cuya capacidad de actuación gira en torno a la atención de las personas con discapacidad.</a:t>
            </a:r>
            <a:endParaRPr lang="es-CO" sz="2500" dirty="0"/>
          </a:p>
          <a:p>
            <a:r>
              <a:rPr lang="es-CO" dirty="0"/>
              <a:t> </a:t>
            </a:r>
          </a:p>
          <a:p>
            <a:r>
              <a:rPr lang="es-CO" b="1" u="sng" dirty="0"/>
              <a:t>.</a:t>
            </a:r>
            <a:endParaRPr lang="es-CO" dirty="0"/>
          </a:p>
          <a:p>
            <a:pPr algn="ctr"/>
            <a:endParaRPr lang="es-CO" b="1" dirty="0"/>
          </a:p>
        </p:txBody>
      </p:sp>
      <p:sp>
        <p:nvSpPr>
          <p:cNvPr id="10" name="CuadroTexto 9">
            <a:extLst>
              <a:ext uri="{FF2B5EF4-FFF2-40B4-BE49-F238E27FC236}">
                <a16:creationId xmlns:a16="http://schemas.microsoft.com/office/drawing/2014/main" id="{162F9B7D-7C7C-D62F-57E6-6D5ACEE320D8}"/>
              </a:ext>
            </a:extLst>
          </p:cNvPr>
          <p:cNvSpPr txBox="1"/>
          <p:nvPr/>
        </p:nvSpPr>
        <p:spPr>
          <a:xfrm>
            <a:off x="689203" y="2052995"/>
            <a:ext cx="11074019" cy="3554819"/>
          </a:xfrm>
          <a:prstGeom prst="rect">
            <a:avLst/>
          </a:prstGeom>
          <a:noFill/>
        </p:spPr>
        <p:txBody>
          <a:bodyPr wrap="square">
            <a:spAutoFit/>
          </a:bodyPr>
          <a:lstStyle/>
          <a:p>
            <a:pPr lvl="0"/>
            <a:endParaRPr lang="es-CO" sz="2500" dirty="0"/>
          </a:p>
          <a:p>
            <a:pPr lvl="0"/>
            <a:endParaRPr lang="es-CO" sz="2500" dirty="0"/>
          </a:p>
          <a:p>
            <a:pPr marL="285750" lvl="0" indent="-285750">
              <a:buFont typeface="Arial" panose="020B0604020202020204" pitchFamily="34" charset="0"/>
              <a:buChar char="•"/>
            </a:pPr>
            <a:r>
              <a:rPr lang="es-CO" sz="2500" dirty="0"/>
              <a:t>Copia del Registro Único Tributario - RUT</a:t>
            </a:r>
          </a:p>
          <a:p>
            <a:pPr marL="285750" lvl="0" indent="-285750">
              <a:buFont typeface="Arial" panose="020B0604020202020204" pitchFamily="34" charset="0"/>
              <a:buChar char="•"/>
            </a:pPr>
            <a:r>
              <a:rPr lang="es-CO" sz="2500" dirty="0"/>
              <a:t>Certificado de existencia y representación legal (cámara de comercio), con vigencia no superior a un año o menos.</a:t>
            </a:r>
          </a:p>
          <a:p>
            <a:pPr marL="285750" lvl="0" indent="-285750">
              <a:buFont typeface="Arial" panose="020B0604020202020204" pitchFamily="34" charset="0"/>
              <a:buChar char="•"/>
            </a:pPr>
            <a:r>
              <a:rPr lang="es-CO" sz="2500" dirty="0"/>
              <a:t>Copia de la cédula del representante legal de la organización.</a:t>
            </a:r>
          </a:p>
          <a:p>
            <a:pPr marL="285750" lvl="0" indent="-285750">
              <a:buFont typeface="Arial" panose="020B0604020202020204" pitchFamily="34" charset="0"/>
              <a:buChar char="•"/>
            </a:pPr>
            <a:r>
              <a:rPr lang="es-CO" sz="2500" dirty="0"/>
              <a:t>Carta en la que la organización exprese su intención de participar en el Comité Municipal de Discapacidad y las propuestas para su periodo de representación en caso de ser elegido</a:t>
            </a:r>
          </a:p>
        </p:txBody>
      </p:sp>
      <p:pic>
        <p:nvPicPr>
          <p:cNvPr id="2" name="Imagen 1">
            <a:extLst>
              <a:ext uri="{FF2B5EF4-FFF2-40B4-BE49-F238E27FC236}">
                <a16:creationId xmlns:a16="http://schemas.microsoft.com/office/drawing/2014/main" id="{F1B2093B-81A3-83E0-E92A-7B32822C7F09}"/>
              </a:ext>
            </a:extLst>
          </p:cNvPr>
          <p:cNvPicPr>
            <a:picLocks noChangeAspect="1"/>
          </p:cNvPicPr>
          <p:nvPr/>
        </p:nvPicPr>
        <p:blipFill>
          <a:blip r:embed="rId3"/>
          <a:stretch>
            <a:fillRect/>
          </a:stretch>
        </p:blipFill>
        <p:spPr>
          <a:xfrm>
            <a:off x="4271964" y="5867251"/>
            <a:ext cx="3491502" cy="801270"/>
          </a:xfrm>
          <a:prstGeom prst="rect">
            <a:avLst/>
          </a:prstGeom>
        </p:spPr>
      </p:pic>
    </p:spTree>
    <p:extLst>
      <p:ext uri="{BB962C8B-B14F-4D97-AF65-F5344CB8AC3E}">
        <p14:creationId xmlns:p14="http://schemas.microsoft.com/office/powerpoint/2010/main" val="7372699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1000"/>
            <a:lum/>
          </a:blip>
          <a:srcRect/>
          <a:stretch>
            <a:fillRect/>
          </a:stretch>
        </a:blipFill>
        <a:effectLst/>
      </p:bgPr>
    </p:bg>
    <p:spTree>
      <p:nvGrpSpPr>
        <p:cNvPr id="1" name="">
          <a:extLst>
            <a:ext uri="{FF2B5EF4-FFF2-40B4-BE49-F238E27FC236}">
              <a16:creationId xmlns:a16="http://schemas.microsoft.com/office/drawing/2014/main" id="{0EDD94F5-9BA7-FCA0-DD21-3F4C65C35EF2}"/>
            </a:ext>
          </a:extLst>
        </p:cNvPr>
        <p:cNvGrpSpPr/>
        <p:nvPr/>
      </p:nvGrpSpPr>
      <p:grpSpPr>
        <a:xfrm>
          <a:off x="0" y="0"/>
          <a:ext cx="0" cy="0"/>
          <a:chOff x="0" y="0"/>
          <a:chExt cx="0" cy="0"/>
        </a:xfrm>
      </p:grpSpPr>
      <p:sp>
        <p:nvSpPr>
          <p:cNvPr id="9" name="Subtítulo 2">
            <a:extLst>
              <a:ext uri="{FF2B5EF4-FFF2-40B4-BE49-F238E27FC236}">
                <a16:creationId xmlns:a16="http://schemas.microsoft.com/office/drawing/2014/main" id="{5EA80C7D-24EC-CA8E-9C51-DC91F3F79E00}"/>
              </a:ext>
            </a:extLst>
          </p:cNvPr>
          <p:cNvSpPr txBox="1">
            <a:spLocks/>
          </p:cNvSpPr>
          <p:nvPr/>
        </p:nvSpPr>
        <p:spPr>
          <a:xfrm>
            <a:off x="2359071" y="2930158"/>
            <a:ext cx="8534400" cy="1661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s-CO" b="1" dirty="0"/>
          </a:p>
        </p:txBody>
      </p:sp>
      <p:sp>
        <p:nvSpPr>
          <p:cNvPr id="8" name="CuadroTexto 7">
            <a:extLst>
              <a:ext uri="{FF2B5EF4-FFF2-40B4-BE49-F238E27FC236}">
                <a16:creationId xmlns:a16="http://schemas.microsoft.com/office/drawing/2014/main" id="{BA00DBE0-5564-0145-652D-B068ABD34508}"/>
              </a:ext>
            </a:extLst>
          </p:cNvPr>
          <p:cNvSpPr txBox="1"/>
          <p:nvPr/>
        </p:nvSpPr>
        <p:spPr>
          <a:xfrm>
            <a:off x="855268" y="1008727"/>
            <a:ext cx="10741890" cy="1246495"/>
          </a:xfrm>
          <a:prstGeom prst="rect">
            <a:avLst/>
          </a:prstGeom>
          <a:noFill/>
        </p:spPr>
        <p:txBody>
          <a:bodyPr wrap="square">
            <a:spAutoFit/>
          </a:bodyPr>
          <a:lstStyle/>
          <a:p>
            <a:pPr algn="ctr"/>
            <a:r>
              <a:rPr lang="es-CO" sz="2500" b="1" u="sng" dirty="0"/>
              <a:t>Requisitos para postulación de candidatos de las personas cuidadoras de las personas con discapacidad.</a:t>
            </a:r>
            <a:endParaRPr lang="es-CO" sz="2500" dirty="0"/>
          </a:p>
          <a:p>
            <a:pPr algn="ctr"/>
            <a:endParaRPr lang="es-CO" sz="2500" b="1" dirty="0"/>
          </a:p>
        </p:txBody>
      </p:sp>
      <p:sp>
        <p:nvSpPr>
          <p:cNvPr id="10" name="CuadroTexto 9">
            <a:extLst>
              <a:ext uri="{FF2B5EF4-FFF2-40B4-BE49-F238E27FC236}">
                <a16:creationId xmlns:a16="http://schemas.microsoft.com/office/drawing/2014/main" id="{204E673C-5688-5B81-BE5C-5BD1CFF523B2}"/>
              </a:ext>
            </a:extLst>
          </p:cNvPr>
          <p:cNvSpPr txBox="1"/>
          <p:nvPr/>
        </p:nvSpPr>
        <p:spPr>
          <a:xfrm>
            <a:off x="689203" y="2052995"/>
            <a:ext cx="11074019" cy="3831818"/>
          </a:xfrm>
          <a:prstGeom prst="rect">
            <a:avLst/>
          </a:prstGeom>
          <a:noFill/>
        </p:spPr>
        <p:txBody>
          <a:bodyPr wrap="square">
            <a:spAutoFit/>
          </a:bodyPr>
          <a:lstStyle/>
          <a:p>
            <a:pPr marL="285750" lvl="0" indent="-285750">
              <a:buFont typeface="Arial" panose="020B0604020202020204" pitchFamily="34" charset="0"/>
              <a:buChar char="•"/>
            </a:pPr>
            <a:endParaRPr lang="es-CO" sz="2500" dirty="0"/>
          </a:p>
          <a:p>
            <a:pPr marL="285750" lvl="0" indent="-285750">
              <a:buFont typeface="Arial" panose="020B0604020202020204" pitchFamily="34" charset="0"/>
              <a:buChar char="•"/>
            </a:pPr>
            <a:endParaRPr lang="es-CO" sz="2500" dirty="0"/>
          </a:p>
          <a:p>
            <a:pPr marL="285750" lvl="0" indent="-285750">
              <a:buFont typeface="Arial" panose="020B0604020202020204" pitchFamily="34" charset="0"/>
              <a:buChar char="•"/>
            </a:pPr>
            <a:r>
              <a:rPr lang="es-CO" sz="2500" dirty="0"/>
              <a:t>Ser mayor de 18 años.</a:t>
            </a:r>
          </a:p>
          <a:p>
            <a:pPr marL="285750" lvl="0" indent="-285750">
              <a:buFont typeface="Arial" panose="020B0604020202020204" pitchFamily="34" charset="0"/>
              <a:buChar char="•"/>
            </a:pPr>
            <a:r>
              <a:rPr lang="es-CO" sz="2500" dirty="0"/>
              <a:t>Fotocopia de la cédula de ciudadanía.</a:t>
            </a:r>
          </a:p>
          <a:p>
            <a:pPr marL="285750" lvl="0" indent="-285750">
              <a:buFont typeface="Arial" panose="020B0604020202020204" pitchFamily="34" charset="0"/>
              <a:buChar char="•"/>
            </a:pPr>
            <a:r>
              <a:rPr lang="es-CO" sz="2500" dirty="0"/>
              <a:t>Fotocopia del certificado de cuidador del MSPS (SISPRO) y/o certificado del SENA.</a:t>
            </a:r>
          </a:p>
          <a:p>
            <a:pPr marL="285750" lvl="0" indent="-285750">
              <a:buFont typeface="Arial" panose="020B0604020202020204" pitchFamily="34" charset="0"/>
              <a:buChar char="•"/>
            </a:pPr>
            <a:r>
              <a:rPr lang="es-CO" sz="2500" dirty="0"/>
              <a:t>Carta aval de una organización de personas con discapacidad y cuidadores.</a:t>
            </a:r>
          </a:p>
          <a:p>
            <a:pPr marL="285750" lvl="0" indent="-285750">
              <a:buFont typeface="Arial" panose="020B0604020202020204" pitchFamily="34" charset="0"/>
              <a:buChar char="•"/>
            </a:pPr>
            <a:r>
              <a:rPr lang="es-CO" sz="2500" dirty="0"/>
              <a:t>Documento que acredite su residencia en el municipio (SISBEN) y/o Certificado de residencia.</a:t>
            </a:r>
          </a:p>
          <a:p>
            <a:pPr marL="285750" lvl="0" indent="-285750">
              <a:buFont typeface="Arial" panose="020B0604020202020204" pitchFamily="34" charset="0"/>
              <a:buChar char="•"/>
            </a:pPr>
            <a:endParaRPr lang="es-CO" sz="2500" dirty="0"/>
          </a:p>
          <a:p>
            <a:pPr marL="285750" lvl="0" indent="-285750">
              <a:buFont typeface="Arial" panose="020B0604020202020204" pitchFamily="34" charset="0"/>
              <a:buChar char="•"/>
            </a:pPr>
            <a:endParaRPr lang="es-CO" dirty="0"/>
          </a:p>
        </p:txBody>
      </p:sp>
      <p:pic>
        <p:nvPicPr>
          <p:cNvPr id="2" name="Imagen 1">
            <a:extLst>
              <a:ext uri="{FF2B5EF4-FFF2-40B4-BE49-F238E27FC236}">
                <a16:creationId xmlns:a16="http://schemas.microsoft.com/office/drawing/2014/main" id="{5E0745C6-BE63-E332-D73C-705ED50B21BB}"/>
              </a:ext>
            </a:extLst>
          </p:cNvPr>
          <p:cNvPicPr>
            <a:picLocks noChangeAspect="1"/>
          </p:cNvPicPr>
          <p:nvPr/>
        </p:nvPicPr>
        <p:blipFill>
          <a:blip r:embed="rId3"/>
          <a:stretch>
            <a:fillRect/>
          </a:stretch>
        </p:blipFill>
        <p:spPr>
          <a:xfrm>
            <a:off x="4271964" y="5867251"/>
            <a:ext cx="3491502" cy="801270"/>
          </a:xfrm>
          <a:prstGeom prst="rect">
            <a:avLst/>
          </a:prstGeom>
        </p:spPr>
      </p:pic>
    </p:spTree>
    <p:extLst>
      <p:ext uri="{BB962C8B-B14F-4D97-AF65-F5344CB8AC3E}">
        <p14:creationId xmlns:p14="http://schemas.microsoft.com/office/powerpoint/2010/main" val="12609860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1000"/>
            <a:lum/>
          </a:blip>
          <a:srcRect/>
          <a:stretch>
            <a:fillRect/>
          </a:stretch>
        </a:blipFill>
        <a:effectLst/>
      </p:bgPr>
    </p:bg>
    <p:spTree>
      <p:nvGrpSpPr>
        <p:cNvPr id="1" name="">
          <a:extLst>
            <a:ext uri="{FF2B5EF4-FFF2-40B4-BE49-F238E27FC236}">
              <a16:creationId xmlns:a16="http://schemas.microsoft.com/office/drawing/2014/main" id="{ECB211E8-1002-6B83-3798-E4E7710EE78F}"/>
            </a:ext>
          </a:extLst>
        </p:cNvPr>
        <p:cNvGrpSpPr/>
        <p:nvPr/>
      </p:nvGrpSpPr>
      <p:grpSpPr>
        <a:xfrm>
          <a:off x="0" y="0"/>
          <a:ext cx="0" cy="0"/>
          <a:chOff x="0" y="0"/>
          <a:chExt cx="0" cy="0"/>
        </a:xfrm>
      </p:grpSpPr>
      <p:sp>
        <p:nvSpPr>
          <p:cNvPr id="9" name="Subtítulo 2">
            <a:extLst>
              <a:ext uri="{FF2B5EF4-FFF2-40B4-BE49-F238E27FC236}">
                <a16:creationId xmlns:a16="http://schemas.microsoft.com/office/drawing/2014/main" id="{68B9BC61-419B-5FAE-5000-EF521FF1F6E3}"/>
              </a:ext>
            </a:extLst>
          </p:cNvPr>
          <p:cNvSpPr txBox="1">
            <a:spLocks/>
          </p:cNvSpPr>
          <p:nvPr/>
        </p:nvSpPr>
        <p:spPr>
          <a:xfrm>
            <a:off x="2359071" y="2930158"/>
            <a:ext cx="8534400" cy="1661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s-CO" b="1" dirty="0"/>
          </a:p>
        </p:txBody>
      </p:sp>
      <p:sp>
        <p:nvSpPr>
          <p:cNvPr id="8" name="CuadroTexto 7">
            <a:extLst>
              <a:ext uri="{FF2B5EF4-FFF2-40B4-BE49-F238E27FC236}">
                <a16:creationId xmlns:a16="http://schemas.microsoft.com/office/drawing/2014/main" id="{13703F72-258C-4515-2B5C-7D0C3421F987}"/>
              </a:ext>
            </a:extLst>
          </p:cNvPr>
          <p:cNvSpPr txBox="1"/>
          <p:nvPr/>
        </p:nvSpPr>
        <p:spPr>
          <a:xfrm>
            <a:off x="855268" y="1008727"/>
            <a:ext cx="10741890" cy="646331"/>
          </a:xfrm>
          <a:prstGeom prst="rect">
            <a:avLst/>
          </a:prstGeom>
          <a:noFill/>
        </p:spPr>
        <p:txBody>
          <a:bodyPr wrap="square">
            <a:spAutoFit/>
          </a:bodyPr>
          <a:lstStyle/>
          <a:p>
            <a:pPr algn="ctr"/>
            <a:r>
              <a:rPr lang="es-CO" b="1" u="sng" dirty="0"/>
              <a:t>Requisitos para postulación de candidatos de las personas correspondientes a población indígena de las personas con discapacidad</a:t>
            </a:r>
            <a:endParaRPr lang="es-CO" b="1" dirty="0"/>
          </a:p>
        </p:txBody>
      </p:sp>
      <p:sp>
        <p:nvSpPr>
          <p:cNvPr id="10" name="CuadroTexto 9">
            <a:extLst>
              <a:ext uri="{FF2B5EF4-FFF2-40B4-BE49-F238E27FC236}">
                <a16:creationId xmlns:a16="http://schemas.microsoft.com/office/drawing/2014/main" id="{E903D4B3-BBB8-B6BC-4E16-B8721D21DE43}"/>
              </a:ext>
            </a:extLst>
          </p:cNvPr>
          <p:cNvSpPr txBox="1"/>
          <p:nvPr/>
        </p:nvSpPr>
        <p:spPr>
          <a:xfrm>
            <a:off x="689203" y="1740336"/>
            <a:ext cx="11074019" cy="4247317"/>
          </a:xfrm>
          <a:prstGeom prst="rect">
            <a:avLst/>
          </a:prstGeom>
          <a:noFill/>
        </p:spPr>
        <p:txBody>
          <a:bodyPr wrap="square">
            <a:spAutoFit/>
          </a:bodyPr>
          <a:lstStyle/>
          <a:p>
            <a:pPr marL="285750" lvl="0" indent="-285750">
              <a:buFont typeface="Arial" panose="020B0604020202020204" pitchFamily="34" charset="0"/>
              <a:buChar char="•"/>
            </a:pPr>
            <a:r>
              <a:rPr lang="es-CO" dirty="0"/>
              <a:t>Copia del documento de identificación (TI o CC).</a:t>
            </a:r>
          </a:p>
          <a:p>
            <a:pPr marL="285750" lvl="0" indent="-285750">
              <a:buFont typeface="Arial" panose="020B0604020202020204" pitchFamily="34" charset="0"/>
              <a:buChar char="•"/>
            </a:pPr>
            <a:r>
              <a:rPr lang="es-CO" dirty="0"/>
              <a:t>Foto tipo documento para tarjetón.</a:t>
            </a:r>
          </a:p>
          <a:p>
            <a:pPr marL="285750" lvl="0" indent="-285750">
              <a:buFont typeface="Arial" panose="020B0604020202020204" pitchFamily="34" charset="0"/>
              <a:buChar char="•"/>
            </a:pPr>
            <a:r>
              <a:rPr lang="es-CO" b="1" dirty="0"/>
              <a:t>Pertenencia étnica y territorial:</a:t>
            </a:r>
            <a:r>
              <a:rPr lang="es-CO" dirty="0"/>
              <a:t> Estar avalado o respaldado por una autoridad tradicional indígena, cabildo o una organización indígena legalmente reconocida y con jurisdicción en el territorio.</a:t>
            </a:r>
          </a:p>
          <a:p>
            <a:pPr marL="285750" lvl="0" indent="-285750">
              <a:buFont typeface="Arial" panose="020B0604020202020204" pitchFamily="34" charset="0"/>
              <a:buChar char="•"/>
            </a:pPr>
            <a:r>
              <a:rPr lang="es-CO" b="1" dirty="0"/>
              <a:t>Acreditación de discapacidad:</a:t>
            </a:r>
            <a:r>
              <a:rPr lang="es-CO" dirty="0"/>
              <a:t> Presentar la certificación de discapacidad vigente expedida por el Ministerio de Salud Resolución 1197 de 2024, o en su defecto, la historia clínica avalada por un médico tratante.</a:t>
            </a:r>
          </a:p>
          <a:p>
            <a:pPr marL="285750" lvl="0" indent="-285750">
              <a:buFont typeface="Arial" panose="020B0604020202020204" pitchFamily="34" charset="0"/>
              <a:buChar char="•"/>
            </a:pPr>
            <a:r>
              <a:rPr lang="es-CO" b="1" dirty="0"/>
              <a:t>Edad mínima:</a:t>
            </a:r>
            <a:r>
              <a:rPr lang="es-CO" dirty="0"/>
              <a:t> Tener al menos 14 años cumplidos y presentar el documento de identidad Resolución 1197 de 2024.</a:t>
            </a:r>
          </a:p>
          <a:p>
            <a:pPr marL="285750" lvl="0" indent="-285750">
              <a:buFont typeface="Arial" panose="020B0604020202020204" pitchFamily="34" charset="0"/>
              <a:buChar char="•"/>
            </a:pPr>
            <a:r>
              <a:rPr lang="es-CO" b="1" dirty="0"/>
              <a:t>Residencia:</a:t>
            </a:r>
            <a:r>
              <a:rPr lang="es-CO" dirty="0"/>
              <a:t> Contar con un certificado de residencia o arraigo en el municipio o localidad correspondiente (con una vigencia no mayor a 2 meses) Resolución 1197 de 2024.</a:t>
            </a:r>
          </a:p>
          <a:p>
            <a:pPr marL="285750" lvl="0" indent="-285750">
              <a:buFont typeface="Arial" panose="020B0604020202020204" pitchFamily="34" charset="0"/>
              <a:buChar char="•"/>
            </a:pPr>
            <a:r>
              <a:rPr lang="es-CO" b="1" dirty="0"/>
              <a:t>Aval de la organización:</a:t>
            </a:r>
            <a:r>
              <a:rPr lang="es-CO" dirty="0"/>
              <a:t> Entregar una carta de presentación y aval emitida por la autoridad indígena tradicional, detallando la cobertura y el respaldo a la persona postulada.</a:t>
            </a:r>
          </a:p>
          <a:p>
            <a:pPr marL="285750" lvl="0" indent="-285750">
              <a:buFont typeface="Arial" panose="020B0604020202020204" pitchFamily="34" charset="0"/>
              <a:buChar char="•"/>
            </a:pPr>
            <a:r>
              <a:rPr lang="es-CO" b="1" dirty="0"/>
              <a:t>Propuesta:</a:t>
            </a:r>
            <a:r>
              <a:rPr lang="es-CO" dirty="0"/>
              <a:t> Presentar una propuesta de trabajo o plan de acción enfocado en los derechos de las personas con discapacidad dentro de la comunidad indígena y su articulación con la política pública local, teniendo en cuenta la Resolución 3317 de 2012.</a:t>
            </a:r>
          </a:p>
        </p:txBody>
      </p:sp>
      <p:pic>
        <p:nvPicPr>
          <p:cNvPr id="2" name="Imagen 1">
            <a:extLst>
              <a:ext uri="{FF2B5EF4-FFF2-40B4-BE49-F238E27FC236}">
                <a16:creationId xmlns:a16="http://schemas.microsoft.com/office/drawing/2014/main" id="{DBDF977C-6B2C-6D29-4FA3-C8C5F159CC32}"/>
              </a:ext>
            </a:extLst>
          </p:cNvPr>
          <p:cNvPicPr>
            <a:picLocks noChangeAspect="1"/>
          </p:cNvPicPr>
          <p:nvPr/>
        </p:nvPicPr>
        <p:blipFill>
          <a:blip r:embed="rId3"/>
          <a:stretch>
            <a:fillRect/>
          </a:stretch>
        </p:blipFill>
        <p:spPr>
          <a:xfrm>
            <a:off x="4271964" y="5867251"/>
            <a:ext cx="3491502" cy="801270"/>
          </a:xfrm>
          <a:prstGeom prst="rect">
            <a:avLst/>
          </a:prstGeom>
        </p:spPr>
      </p:pic>
    </p:spTree>
    <p:extLst>
      <p:ext uri="{BB962C8B-B14F-4D97-AF65-F5344CB8AC3E}">
        <p14:creationId xmlns:p14="http://schemas.microsoft.com/office/powerpoint/2010/main" val="24874191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1000"/>
            <a:lum/>
          </a:blip>
          <a:srcRect/>
          <a:stretch>
            <a:fillRect/>
          </a:stretch>
        </a:blipFill>
        <a:effectLst/>
      </p:bgPr>
    </p:bg>
    <p:spTree>
      <p:nvGrpSpPr>
        <p:cNvPr id="1" name="">
          <a:extLst>
            <a:ext uri="{FF2B5EF4-FFF2-40B4-BE49-F238E27FC236}">
              <a16:creationId xmlns:a16="http://schemas.microsoft.com/office/drawing/2014/main" id="{8A8AF629-9048-A95B-EBDE-FAF6B0DD4BF7}"/>
            </a:ext>
          </a:extLst>
        </p:cNvPr>
        <p:cNvGrpSpPr/>
        <p:nvPr/>
      </p:nvGrpSpPr>
      <p:grpSpPr>
        <a:xfrm>
          <a:off x="0" y="0"/>
          <a:ext cx="0" cy="0"/>
          <a:chOff x="0" y="0"/>
          <a:chExt cx="0" cy="0"/>
        </a:xfrm>
      </p:grpSpPr>
      <p:sp>
        <p:nvSpPr>
          <p:cNvPr id="9" name="Subtítulo 2">
            <a:extLst>
              <a:ext uri="{FF2B5EF4-FFF2-40B4-BE49-F238E27FC236}">
                <a16:creationId xmlns:a16="http://schemas.microsoft.com/office/drawing/2014/main" id="{5D26A864-ECBD-E4A0-F33F-8A50AFA5EA4E}"/>
              </a:ext>
            </a:extLst>
          </p:cNvPr>
          <p:cNvSpPr txBox="1">
            <a:spLocks/>
          </p:cNvSpPr>
          <p:nvPr/>
        </p:nvSpPr>
        <p:spPr>
          <a:xfrm>
            <a:off x="2359071" y="2930158"/>
            <a:ext cx="8534400" cy="1661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s-CO" b="1" dirty="0"/>
          </a:p>
        </p:txBody>
      </p:sp>
      <p:sp>
        <p:nvSpPr>
          <p:cNvPr id="8" name="CuadroTexto 7">
            <a:extLst>
              <a:ext uri="{FF2B5EF4-FFF2-40B4-BE49-F238E27FC236}">
                <a16:creationId xmlns:a16="http://schemas.microsoft.com/office/drawing/2014/main" id="{036CDC47-B639-324B-275E-29F74EB7B2C9}"/>
              </a:ext>
            </a:extLst>
          </p:cNvPr>
          <p:cNvSpPr txBox="1"/>
          <p:nvPr/>
        </p:nvSpPr>
        <p:spPr>
          <a:xfrm>
            <a:off x="855267" y="673253"/>
            <a:ext cx="10741890" cy="1107996"/>
          </a:xfrm>
          <a:prstGeom prst="rect">
            <a:avLst/>
          </a:prstGeom>
          <a:noFill/>
        </p:spPr>
        <p:txBody>
          <a:bodyPr wrap="square">
            <a:spAutoFit/>
          </a:bodyPr>
          <a:lstStyle/>
          <a:p>
            <a:pPr algn="ctr"/>
            <a:r>
              <a:rPr lang="es-CO" sz="2200" b="1" u="sng" dirty="0"/>
              <a:t>Requisitos para postulación de candidatos de las personas correspondientes a población a población negra, afrocolombiana, raizal y palenquera de las personas con discapacidad</a:t>
            </a:r>
          </a:p>
          <a:p>
            <a:pPr algn="ctr"/>
            <a:endParaRPr lang="es-CO" sz="2200" b="1" dirty="0"/>
          </a:p>
        </p:txBody>
      </p:sp>
      <p:sp>
        <p:nvSpPr>
          <p:cNvPr id="10" name="CuadroTexto 9">
            <a:extLst>
              <a:ext uri="{FF2B5EF4-FFF2-40B4-BE49-F238E27FC236}">
                <a16:creationId xmlns:a16="http://schemas.microsoft.com/office/drawing/2014/main" id="{0C1AF6D1-6C84-D30A-CDB5-FB3F2E72E4BB}"/>
              </a:ext>
            </a:extLst>
          </p:cNvPr>
          <p:cNvSpPr txBox="1"/>
          <p:nvPr/>
        </p:nvSpPr>
        <p:spPr>
          <a:xfrm>
            <a:off x="689203" y="1740336"/>
            <a:ext cx="11074019" cy="4154984"/>
          </a:xfrm>
          <a:prstGeom prst="rect">
            <a:avLst/>
          </a:prstGeom>
          <a:noFill/>
        </p:spPr>
        <p:txBody>
          <a:bodyPr wrap="square">
            <a:spAutoFit/>
          </a:bodyPr>
          <a:lstStyle/>
          <a:p>
            <a:pPr marL="285750" lvl="0" indent="-285750" algn="just">
              <a:buFont typeface="Arial" panose="020B0604020202020204" pitchFamily="34" charset="0"/>
              <a:buChar char="•"/>
            </a:pPr>
            <a:r>
              <a:rPr lang="es-CO" sz="2200" dirty="0"/>
              <a:t>Autorreconocimiento y certificación: Pertenecer a la comunidad y contar con el </a:t>
            </a:r>
            <a:r>
              <a:rPr lang="es-CO" sz="2200" b="1" dirty="0"/>
              <a:t>Certificado de Autorreconocimiento</a:t>
            </a:r>
            <a:r>
              <a:rPr lang="es-CO" sz="2200" dirty="0"/>
              <a:t> emitido por la </a:t>
            </a:r>
            <a:r>
              <a:rPr lang="es-CO" sz="2200" b="1" dirty="0"/>
              <a:t>Dirección de Asuntos para Comunidades Negras</a:t>
            </a:r>
            <a:r>
              <a:rPr lang="es-CO" sz="2200" dirty="0"/>
              <a:t> del Ministerio del Interior.</a:t>
            </a:r>
          </a:p>
          <a:p>
            <a:pPr marL="285750" lvl="0" indent="-285750" algn="just">
              <a:buFont typeface="Arial" panose="020B0604020202020204" pitchFamily="34" charset="0"/>
              <a:buChar char="•"/>
            </a:pPr>
            <a:r>
              <a:rPr lang="es-CO" sz="2200" dirty="0"/>
              <a:t>Aval organizativo: Estar respaldado formalmente por un consejo comunitario u organización de base inscrita y reconocida por el </a:t>
            </a:r>
            <a:r>
              <a:rPr lang="es-CO" sz="2200" b="1" dirty="0"/>
              <a:t>Registro Público del Ministerio del Interior</a:t>
            </a:r>
            <a:endParaRPr lang="es-CO" sz="2200" dirty="0"/>
          </a:p>
          <a:p>
            <a:pPr marL="285750" lvl="0" indent="-285750" algn="just">
              <a:buFont typeface="Arial" panose="020B0604020202020204" pitchFamily="34" charset="0"/>
              <a:buChar char="•"/>
            </a:pPr>
            <a:r>
              <a:rPr lang="es-CO" sz="2200" dirty="0"/>
              <a:t>Acreditación de la discapacidad: Contar con el certificado de discapacidad vigente expedido por el Ministerio de Salud, o estar inscrito en el Registro para la Localización y Caracterización de Personas con Discapacidad (RLCPD)</a:t>
            </a:r>
          </a:p>
          <a:p>
            <a:pPr marL="285750" lvl="0" indent="-285750" algn="just">
              <a:buFont typeface="Arial" panose="020B0604020202020204" pitchFamily="34" charset="0"/>
              <a:buChar char="•"/>
            </a:pPr>
            <a:r>
              <a:rPr lang="es-CO" sz="2200" b="1" dirty="0"/>
              <a:t>Propuesta:</a:t>
            </a:r>
            <a:r>
              <a:rPr lang="es-CO" sz="2200" dirty="0"/>
              <a:t> Presentar una propuesta de trabajo o plan de acción enfocado en los derechos de las personas con discapacidad dentro de la comunidad indígena y su articulación con la política pública local, teniendo en cuenta la Resolución 3317 de 2012.</a:t>
            </a:r>
          </a:p>
          <a:p>
            <a:pPr marL="285750" lvl="0" indent="-285750">
              <a:buFont typeface="Arial" panose="020B0604020202020204" pitchFamily="34" charset="0"/>
              <a:buChar char="•"/>
            </a:pPr>
            <a:endParaRPr lang="es-CO" sz="2200" dirty="0"/>
          </a:p>
        </p:txBody>
      </p:sp>
      <p:pic>
        <p:nvPicPr>
          <p:cNvPr id="2" name="Imagen 1">
            <a:extLst>
              <a:ext uri="{FF2B5EF4-FFF2-40B4-BE49-F238E27FC236}">
                <a16:creationId xmlns:a16="http://schemas.microsoft.com/office/drawing/2014/main" id="{FAF3ED3B-EA4A-31F0-01C5-FE74CFEB4C03}"/>
              </a:ext>
            </a:extLst>
          </p:cNvPr>
          <p:cNvPicPr>
            <a:picLocks noChangeAspect="1"/>
          </p:cNvPicPr>
          <p:nvPr/>
        </p:nvPicPr>
        <p:blipFill>
          <a:blip r:embed="rId3"/>
          <a:stretch>
            <a:fillRect/>
          </a:stretch>
        </p:blipFill>
        <p:spPr>
          <a:xfrm>
            <a:off x="4271964" y="5867251"/>
            <a:ext cx="3491502" cy="801270"/>
          </a:xfrm>
          <a:prstGeom prst="rect">
            <a:avLst/>
          </a:prstGeom>
        </p:spPr>
      </p:pic>
    </p:spTree>
    <p:extLst>
      <p:ext uri="{BB962C8B-B14F-4D97-AF65-F5344CB8AC3E}">
        <p14:creationId xmlns:p14="http://schemas.microsoft.com/office/powerpoint/2010/main" val="5474770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1000"/>
            <a:lum/>
          </a:blip>
          <a:srcRect/>
          <a:stretch>
            <a:fillRect/>
          </a:stretch>
        </a:blipFill>
        <a:effectLst/>
      </p:bgPr>
    </p:bg>
    <p:spTree>
      <p:nvGrpSpPr>
        <p:cNvPr id="1" name="">
          <a:extLst>
            <a:ext uri="{FF2B5EF4-FFF2-40B4-BE49-F238E27FC236}">
              <a16:creationId xmlns:a16="http://schemas.microsoft.com/office/drawing/2014/main" id="{C4099AC9-B90F-7663-1D2F-82F96307092E}"/>
            </a:ext>
          </a:extLst>
        </p:cNvPr>
        <p:cNvGrpSpPr/>
        <p:nvPr/>
      </p:nvGrpSpPr>
      <p:grpSpPr>
        <a:xfrm>
          <a:off x="0" y="0"/>
          <a:ext cx="0" cy="0"/>
          <a:chOff x="0" y="0"/>
          <a:chExt cx="0" cy="0"/>
        </a:xfrm>
      </p:grpSpPr>
      <p:sp>
        <p:nvSpPr>
          <p:cNvPr id="9" name="Subtítulo 2">
            <a:extLst>
              <a:ext uri="{FF2B5EF4-FFF2-40B4-BE49-F238E27FC236}">
                <a16:creationId xmlns:a16="http://schemas.microsoft.com/office/drawing/2014/main" id="{44AE376E-3504-DA5A-41FF-BA248188EEAC}"/>
              </a:ext>
            </a:extLst>
          </p:cNvPr>
          <p:cNvSpPr txBox="1">
            <a:spLocks/>
          </p:cNvSpPr>
          <p:nvPr/>
        </p:nvSpPr>
        <p:spPr>
          <a:xfrm>
            <a:off x="2359071" y="2930158"/>
            <a:ext cx="8534400" cy="1661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s-CO" b="1" dirty="0"/>
          </a:p>
        </p:txBody>
      </p:sp>
      <p:sp>
        <p:nvSpPr>
          <p:cNvPr id="8" name="CuadroTexto 7">
            <a:extLst>
              <a:ext uri="{FF2B5EF4-FFF2-40B4-BE49-F238E27FC236}">
                <a16:creationId xmlns:a16="http://schemas.microsoft.com/office/drawing/2014/main" id="{A98AE9C9-50E0-734B-B2D6-8800ACCE9FED}"/>
              </a:ext>
            </a:extLst>
          </p:cNvPr>
          <p:cNvSpPr txBox="1"/>
          <p:nvPr/>
        </p:nvSpPr>
        <p:spPr>
          <a:xfrm>
            <a:off x="855268" y="1008727"/>
            <a:ext cx="10741890" cy="369332"/>
          </a:xfrm>
          <a:prstGeom prst="rect">
            <a:avLst/>
          </a:prstGeom>
          <a:noFill/>
        </p:spPr>
        <p:txBody>
          <a:bodyPr wrap="square">
            <a:spAutoFit/>
          </a:bodyPr>
          <a:lstStyle/>
          <a:p>
            <a:pPr algn="ctr"/>
            <a:r>
              <a:rPr lang="es-CO" b="1" dirty="0"/>
              <a:t>ARTÍCULO CUARTO</a:t>
            </a:r>
            <a:r>
              <a:rPr lang="es-CO" dirty="0"/>
              <a:t>. - </a:t>
            </a:r>
            <a:r>
              <a:rPr lang="es-CO" b="1" dirty="0"/>
              <a:t>Requisitos para la Inscripción de votantes. </a:t>
            </a:r>
          </a:p>
        </p:txBody>
      </p:sp>
      <p:pic>
        <p:nvPicPr>
          <p:cNvPr id="2" name="Imagen 1">
            <a:extLst>
              <a:ext uri="{FF2B5EF4-FFF2-40B4-BE49-F238E27FC236}">
                <a16:creationId xmlns:a16="http://schemas.microsoft.com/office/drawing/2014/main" id="{8090D74C-841E-F05B-CC3A-42FE469B70E4}"/>
              </a:ext>
            </a:extLst>
          </p:cNvPr>
          <p:cNvPicPr>
            <a:picLocks noChangeAspect="1"/>
          </p:cNvPicPr>
          <p:nvPr/>
        </p:nvPicPr>
        <p:blipFill>
          <a:blip r:embed="rId3"/>
          <a:stretch>
            <a:fillRect/>
          </a:stretch>
        </p:blipFill>
        <p:spPr>
          <a:xfrm>
            <a:off x="4271964" y="5867251"/>
            <a:ext cx="3491502" cy="801270"/>
          </a:xfrm>
          <a:prstGeom prst="rect">
            <a:avLst/>
          </a:prstGeom>
        </p:spPr>
      </p:pic>
      <p:pic>
        <p:nvPicPr>
          <p:cNvPr id="4" name="Imagen 3">
            <a:extLst>
              <a:ext uri="{FF2B5EF4-FFF2-40B4-BE49-F238E27FC236}">
                <a16:creationId xmlns:a16="http://schemas.microsoft.com/office/drawing/2014/main" id="{3FF57139-1C5A-8B75-3932-5C8AF163EAE8}"/>
              </a:ext>
            </a:extLst>
          </p:cNvPr>
          <p:cNvPicPr>
            <a:picLocks noChangeAspect="1"/>
          </p:cNvPicPr>
          <p:nvPr/>
        </p:nvPicPr>
        <p:blipFill>
          <a:blip r:embed="rId4"/>
          <a:srcRect l="16265" t="16224" r="15422" b="7631"/>
          <a:stretch>
            <a:fillRect/>
          </a:stretch>
        </p:blipFill>
        <p:spPr>
          <a:xfrm>
            <a:off x="594842" y="771182"/>
            <a:ext cx="11270324" cy="5563518"/>
          </a:xfrm>
          <a:prstGeom prst="rect">
            <a:avLst/>
          </a:prstGeom>
        </p:spPr>
      </p:pic>
    </p:spTree>
    <p:extLst>
      <p:ext uri="{BB962C8B-B14F-4D97-AF65-F5344CB8AC3E}">
        <p14:creationId xmlns:p14="http://schemas.microsoft.com/office/powerpoint/2010/main" val="26609196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1000"/>
            <a:lum/>
          </a:blip>
          <a:srcRect/>
          <a:stretch>
            <a:fillRect/>
          </a:stretch>
        </a:blipFill>
        <a:effectLst/>
      </p:bgPr>
    </p:bg>
    <p:spTree>
      <p:nvGrpSpPr>
        <p:cNvPr id="1" name=""/>
        <p:cNvGrpSpPr/>
        <p:nvPr/>
      </p:nvGrpSpPr>
      <p:grpSpPr>
        <a:xfrm>
          <a:off x="0" y="0"/>
          <a:ext cx="0" cy="0"/>
          <a:chOff x="0" y="0"/>
          <a:chExt cx="0" cy="0"/>
        </a:xfrm>
      </p:grpSpPr>
      <p:sp>
        <p:nvSpPr>
          <p:cNvPr id="9" name="Subtítulo 2">
            <a:extLst>
              <a:ext uri="{FF2B5EF4-FFF2-40B4-BE49-F238E27FC236}">
                <a16:creationId xmlns:a16="http://schemas.microsoft.com/office/drawing/2014/main" id="{DD007B93-46A0-6677-95A4-AC8F0E19A0EC}"/>
              </a:ext>
            </a:extLst>
          </p:cNvPr>
          <p:cNvSpPr txBox="1">
            <a:spLocks/>
          </p:cNvSpPr>
          <p:nvPr/>
        </p:nvSpPr>
        <p:spPr>
          <a:xfrm>
            <a:off x="2359071" y="2930158"/>
            <a:ext cx="8534400" cy="1661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s-CO" b="1" dirty="0"/>
          </a:p>
        </p:txBody>
      </p:sp>
      <p:pic>
        <p:nvPicPr>
          <p:cNvPr id="2" name="Imagen 1">
            <a:extLst>
              <a:ext uri="{FF2B5EF4-FFF2-40B4-BE49-F238E27FC236}">
                <a16:creationId xmlns:a16="http://schemas.microsoft.com/office/drawing/2014/main" id="{5737392F-3A21-87A1-CDAF-565E429FC7D7}"/>
              </a:ext>
            </a:extLst>
          </p:cNvPr>
          <p:cNvPicPr>
            <a:picLocks noChangeAspect="1"/>
          </p:cNvPicPr>
          <p:nvPr/>
        </p:nvPicPr>
        <p:blipFill>
          <a:blip r:embed="rId3"/>
          <a:stretch>
            <a:fillRect/>
          </a:stretch>
        </p:blipFill>
        <p:spPr>
          <a:xfrm>
            <a:off x="4572000" y="5820448"/>
            <a:ext cx="3191465" cy="801270"/>
          </a:xfrm>
          <a:prstGeom prst="rect">
            <a:avLst/>
          </a:prstGeom>
        </p:spPr>
      </p:pic>
      <p:sp>
        <p:nvSpPr>
          <p:cNvPr id="5" name="CuadroTexto 4">
            <a:extLst>
              <a:ext uri="{FF2B5EF4-FFF2-40B4-BE49-F238E27FC236}">
                <a16:creationId xmlns:a16="http://schemas.microsoft.com/office/drawing/2014/main" id="{5D90056E-0C75-4A96-25C5-7B8157EEB3E4}"/>
              </a:ext>
            </a:extLst>
          </p:cNvPr>
          <p:cNvSpPr txBox="1"/>
          <p:nvPr/>
        </p:nvSpPr>
        <p:spPr>
          <a:xfrm>
            <a:off x="1043419" y="1329068"/>
            <a:ext cx="10187708" cy="4401205"/>
          </a:xfrm>
          <a:prstGeom prst="rect">
            <a:avLst/>
          </a:prstGeom>
          <a:noFill/>
        </p:spPr>
        <p:txBody>
          <a:bodyPr wrap="square">
            <a:spAutoFit/>
          </a:bodyPr>
          <a:lstStyle/>
          <a:p>
            <a:pPr algn="just"/>
            <a:r>
              <a:rPr lang="es-CO" sz="2000" b="1" dirty="0"/>
              <a:t>Marco Normativo </a:t>
            </a:r>
            <a:r>
              <a:rPr lang="es-ES" sz="2000" b="1" u="sng" dirty="0">
                <a:solidFill>
                  <a:srgbClr val="222222"/>
                </a:solidFill>
                <a:latin typeface="Arial" panose="020B0604020202020204" pitchFamily="34" charset="0"/>
                <a:ea typeface="Times New Roman" panose="02020603050405020304" pitchFamily="18" charset="0"/>
                <a:cs typeface="Arial" panose="020B0604020202020204" pitchFamily="34" charset="0"/>
              </a:rPr>
              <a:t>Comité de Discapacidad</a:t>
            </a:r>
            <a:endParaRPr lang="es-CO" sz="2000" b="1" dirty="0"/>
          </a:p>
          <a:p>
            <a:pPr algn="just"/>
            <a:endParaRPr lang="es-CO" sz="2000" dirty="0"/>
          </a:p>
          <a:p>
            <a:pPr marL="285750" indent="-285750" algn="just">
              <a:buFont typeface="Wingdings" panose="05000000000000000000" pitchFamily="2" charset="2"/>
              <a:buChar char="v"/>
            </a:pPr>
            <a:r>
              <a:rPr lang="es-ES" sz="2000" dirty="0"/>
              <a:t>Ley base de los Comités Territoriales de Discapacidad (</a:t>
            </a:r>
            <a:r>
              <a:rPr lang="es-ES" sz="2000" b="1" dirty="0"/>
              <a:t>Ley 1145 de 2007</a:t>
            </a:r>
            <a:r>
              <a:rPr lang="es-ES" sz="2000" dirty="0"/>
              <a:t>). </a:t>
            </a:r>
            <a:r>
              <a:rPr lang="es-CO" sz="2000" dirty="0"/>
              <a:t>creó el Sistema Nacional de Discapacidad, estableciendo los lineamientos para la formulación, implementación y seguimiento de políticas públicas dirigidas a esta población, e instituyendo los Comités Municipales de Discapacidad (CMD) como espacios de deliberación, construcción, seguimiento y verificación de dichas políticas, estrategias y programas.  (Art 15) Obligación de conformar los Comité de discapacidad.</a:t>
            </a:r>
          </a:p>
          <a:p>
            <a:pPr marL="285750" indent="-285750" algn="just">
              <a:buFont typeface="Wingdings" panose="05000000000000000000" pitchFamily="2" charset="2"/>
              <a:buChar char="v"/>
            </a:pPr>
            <a:endParaRPr lang="es-CO" sz="2000" dirty="0"/>
          </a:p>
          <a:p>
            <a:pPr marL="285750" indent="-285750" algn="just">
              <a:buFont typeface="Wingdings" panose="05000000000000000000" pitchFamily="2" charset="2"/>
              <a:buChar char="v"/>
            </a:pPr>
            <a:r>
              <a:rPr lang="es-CO" sz="2000" b="1" dirty="0"/>
              <a:t>Resolución 3317 de 2012 </a:t>
            </a:r>
            <a:r>
              <a:rPr lang="es-CO" sz="2000" dirty="0"/>
              <a:t>del Ministerio de Salud y Protección Social reglamenta la elección y el funcionamiento de los Comités Territoriales de Discapacidad, definiendo los procedimientos, actores y requisitos para su adecuada operación.</a:t>
            </a:r>
          </a:p>
          <a:p>
            <a:pPr marL="285750" indent="-285750" algn="just">
              <a:buFont typeface="Wingdings" panose="05000000000000000000" pitchFamily="2" charset="2"/>
              <a:buChar char="v"/>
            </a:pPr>
            <a:endParaRPr lang="es-CO" sz="2000" dirty="0"/>
          </a:p>
          <a:p>
            <a:pPr marL="285750" indent="-285750" algn="just">
              <a:buFont typeface="Wingdings" panose="05000000000000000000" pitchFamily="2" charset="2"/>
              <a:buChar char="v"/>
            </a:pPr>
            <a:r>
              <a:rPr lang="es-ES" sz="2000" dirty="0"/>
              <a:t>Funciones principales de los delegados elegidos. </a:t>
            </a:r>
            <a:endParaRPr lang="es-CO" sz="2000" dirty="0"/>
          </a:p>
        </p:txBody>
      </p:sp>
    </p:spTree>
    <p:extLst>
      <p:ext uri="{BB962C8B-B14F-4D97-AF65-F5344CB8AC3E}">
        <p14:creationId xmlns:p14="http://schemas.microsoft.com/office/powerpoint/2010/main" val="2999724040"/>
      </p:ext>
    </p:extLst>
  </p:cSld>
  <p:clrMapOvr>
    <a:masterClrMapping/>
  </p:clrMapOvr>
  <mc:AlternateContent xmlns:mc="http://schemas.openxmlformats.org/markup-compatibility/2006" xmlns:p14="http://schemas.microsoft.com/office/powerpoint/2010/main">
    <mc:Choice Requires="p14">
      <p:transition spd="slow" p14:dur="2000" advTm="5377"/>
    </mc:Choice>
    <mc:Fallback xmlns="">
      <p:transition spd="slow" advTm="5377"/>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1000"/>
            <a:lum/>
          </a:blip>
          <a:srcRect/>
          <a:stretch>
            <a:fillRect/>
          </a:stretch>
        </a:blipFill>
        <a:effectLst/>
      </p:bgPr>
    </p:bg>
    <p:spTree>
      <p:nvGrpSpPr>
        <p:cNvPr id="1" name="">
          <a:extLst>
            <a:ext uri="{FF2B5EF4-FFF2-40B4-BE49-F238E27FC236}">
              <a16:creationId xmlns:a16="http://schemas.microsoft.com/office/drawing/2014/main" id="{308BF60F-C325-C1F7-2AC0-68EB2576C5DC}"/>
            </a:ext>
          </a:extLst>
        </p:cNvPr>
        <p:cNvGrpSpPr/>
        <p:nvPr/>
      </p:nvGrpSpPr>
      <p:grpSpPr>
        <a:xfrm>
          <a:off x="0" y="0"/>
          <a:ext cx="0" cy="0"/>
          <a:chOff x="0" y="0"/>
          <a:chExt cx="0" cy="0"/>
        </a:xfrm>
      </p:grpSpPr>
      <p:sp>
        <p:nvSpPr>
          <p:cNvPr id="9" name="Subtítulo 2">
            <a:extLst>
              <a:ext uri="{FF2B5EF4-FFF2-40B4-BE49-F238E27FC236}">
                <a16:creationId xmlns:a16="http://schemas.microsoft.com/office/drawing/2014/main" id="{337662E4-2D69-2930-76CD-4174967ABB43}"/>
              </a:ext>
            </a:extLst>
          </p:cNvPr>
          <p:cNvSpPr txBox="1">
            <a:spLocks/>
          </p:cNvSpPr>
          <p:nvPr/>
        </p:nvSpPr>
        <p:spPr>
          <a:xfrm>
            <a:off x="2359071" y="2930158"/>
            <a:ext cx="8534400" cy="1661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s-CO" b="1" dirty="0"/>
          </a:p>
        </p:txBody>
      </p:sp>
      <p:sp>
        <p:nvSpPr>
          <p:cNvPr id="8" name="CuadroTexto 7">
            <a:extLst>
              <a:ext uri="{FF2B5EF4-FFF2-40B4-BE49-F238E27FC236}">
                <a16:creationId xmlns:a16="http://schemas.microsoft.com/office/drawing/2014/main" id="{A9B1802E-9106-E6A1-352D-5F70F027F7E0}"/>
              </a:ext>
            </a:extLst>
          </p:cNvPr>
          <p:cNvSpPr txBox="1"/>
          <p:nvPr/>
        </p:nvSpPr>
        <p:spPr>
          <a:xfrm>
            <a:off x="855268" y="1008727"/>
            <a:ext cx="10741890" cy="1631216"/>
          </a:xfrm>
          <a:prstGeom prst="rect">
            <a:avLst/>
          </a:prstGeom>
          <a:noFill/>
        </p:spPr>
        <p:txBody>
          <a:bodyPr wrap="square">
            <a:spAutoFit/>
          </a:bodyPr>
          <a:lstStyle/>
          <a:p>
            <a:pPr algn="ctr"/>
            <a:r>
              <a:rPr lang="es-CO" sz="2500" b="1" u="sng" dirty="0"/>
              <a:t>LUGAR DE INSCRIPCION VOTANTES</a:t>
            </a:r>
            <a:endParaRPr lang="es-CO" sz="2500" dirty="0"/>
          </a:p>
          <a:p>
            <a:r>
              <a:rPr lang="es-CO" sz="2500" dirty="0"/>
              <a:t> </a:t>
            </a:r>
          </a:p>
          <a:p>
            <a:r>
              <a:rPr lang="es-CO" sz="2500" b="1" u="sng" dirty="0"/>
              <a:t>.</a:t>
            </a:r>
            <a:endParaRPr lang="es-CO" sz="2500" dirty="0"/>
          </a:p>
          <a:p>
            <a:pPr algn="ctr"/>
            <a:endParaRPr lang="es-CO" sz="2500" b="1" dirty="0"/>
          </a:p>
        </p:txBody>
      </p:sp>
      <p:sp>
        <p:nvSpPr>
          <p:cNvPr id="10" name="CuadroTexto 9">
            <a:extLst>
              <a:ext uri="{FF2B5EF4-FFF2-40B4-BE49-F238E27FC236}">
                <a16:creationId xmlns:a16="http://schemas.microsoft.com/office/drawing/2014/main" id="{1BA99AFB-34D9-4577-4975-E899746FC384}"/>
              </a:ext>
            </a:extLst>
          </p:cNvPr>
          <p:cNvSpPr txBox="1"/>
          <p:nvPr/>
        </p:nvSpPr>
        <p:spPr>
          <a:xfrm>
            <a:off x="689203" y="2052995"/>
            <a:ext cx="11074019" cy="3724096"/>
          </a:xfrm>
          <a:prstGeom prst="rect">
            <a:avLst/>
          </a:prstGeom>
          <a:noFill/>
        </p:spPr>
        <p:txBody>
          <a:bodyPr wrap="square">
            <a:spAutoFit/>
          </a:bodyPr>
          <a:lstStyle/>
          <a:p>
            <a:pPr marL="285750" lvl="0" indent="-285750">
              <a:buFont typeface="Arial" panose="020B0604020202020204" pitchFamily="34" charset="0"/>
              <a:buChar char="•"/>
            </a:pPr>
            <a:endParaRPr lang="es-CO" dirty="0"/>
          </a:p>
          <a:p>
            <a:r>
              <a:rPr lang="es-CO" sz="2500" dirty="0"/>
              <a:t>Periodo de inscripción de votantes para elección del Comité Municipal de discapacidad CMD:</a:t>
            </a:r>
          </a:p>
          <a:p>
            <a:r>
              <a:rPr lang="es-CO" sz="2500" dirty="0"/>
              <a:t>Link: https://forms.gle/eJDgV3tV9M2yR86m7</a:t>
            </a:r>
          </a:p>
          <a:p>
            <a:pPr marL="285750" lvl="0" indent="-285750">
              <a:buFont typeface="Arial" panose="020B0604020202020204" pitchFamily="34" charset="0"/>
              <a:buChar char="•"/>
            </a:pPr>
            <a:endParaRPr lang="es-CO" sz="2500" dirty="0"/>
          </a:p>
          <a:p>
            <a:pPr marL="285750" lvl="0" indent="-285750">
              <a:buFont typeface="Arial" panose="020B0604020202020204" pitchFamily="34" charset="0"/>
              <a:buChar char="•"/>
            </a:pPr>
            <a:endParaRPr lang="es-CO" sz="2500" dirty="0"/>
          </a:p>
          <a:p>
            <a:pPr lvl="0"/>
            <a:r>
              <a:rPr lang="es-CO" sz="2500" dirty="0"/>
              <a:t>FECHA INICIO: 26/08/2026</a:t>
            </a:r>
          </a:p>
          <a:p>
            <a:pPr lvl="0"/>
            <a:endParaRPr lang="es-CO" sz="2500" dirty="0"/>
          </a:p>
          <a:p>
            <a:pPr lvl="0"/>
            <a:r>
              <a:rPr lang="es-CO" sz="2500" dirty="0"/>
              <a:t>FECHA FINAL: 14/09/2026</a:t>
            </a:r>
            <a:endParaRPr lang="es-CO" dirty="0"/>
          </a:p>
          <a:p>
            <a:pPr lvl="0"/>
            <a:endParaRPr lang="es-CO" dirty="0"/>
          </a:p>
        </p:txBody>
      </p:sp>
      <p:pic>
        <p:nvPicPr>
          <p:cNvPr id="2" name="Imagen 1">
            <a:extLst>
              <a:ext uri="{FF2B5EF4-FFF2-40B4-BE49-F238E27FC236}">
                <a16:creationId xmlns:a16="http://schemas.microsoft.com/office/drawing/2014/main" id="{B918B962-99AF-428E-2599-2B7EE024AEC2}"/>
              </a:ext>
            </a:extLst>
          </p:cNvPr>
          <p:cNvPicPr>
            <a:picLocks noChangeAspect="1"/>
          </p:cNvPicPr>
          <p:nvPr/>
        </p:nvPicPr>
        <p:blipFill>
          <a:blip r:embed="rId3"/>
          <a:stretch>
            <a:fillRect/>
          </a:stretch>
        </p:blipFill>
        <p:spPr>
          <a:xfrm>
            <a:off x="4271964" y="5867251"/>
            <a:ext cx="3491502" cy="801270"/>
          </a:xfrm>
          <a:prstGeom prst="rect">
            <a:avLst/>
          </a:prstGeom>
        </p:spPr>
      </p:pic>
    </p:spTree>
    <p:extLst>
      <p:ext uri="{BB962C8B-B14F-4D97-AF65-F5344CB8AC3E}">
        <p14:creationId xmlns:p14="http://schemas.microsoft.com/office/powerpoint/2010/main" val="10250862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1000"/>
            <a:lum/>
          </a:blip>
          <a:srcRect/>
          <a:stretch>
            <a:fillRect/>
          </a:stretch>
        </a:blipFill>
        <a:effectLst/>
      </p:bgPr>
    </p:bg>
    <p:spTree>
      <p:nvGrpSpPr>
        <p:cNvPr id="1" name="">
          <a:extLst>
            <a:ext uri="{FF2B5EF4-FFF2-40B4-BE49-F238E27FC236}">
              <a16:creationId xmlns:a16="http://schemas.microsoft.com/office/drawing/2014/main" id="{EAA4EFA3-4555-91EA-A960-CF9A8DC7AD68}"/>
            </a:ext>
          </a:extLst>
        </p:cNvPr>
        <p:cNvGrpSpPr/>
        <p:nvPr/>
      </p:nvGrpSpPr>
      <p:grpSpPr>
        <a:xfrm>
          <a:off x="0" y="0"/>
          <a:ext cx="0" cy="0"/>
          <a:chOff x="0" y="0"/>
          <a:chExt cx="0" cy="0"/>
        </a:xfrm>
      </p:grpSpPr>
      <p:sp>
        <p:nvSpPr>
          <p:cNvPr id="9" name="Subtítulo 2">
            <a:extLst>
              <a:ext uri="{FF2B5EF4-FFF2-40B4-BE49-F238E27FC236}">
                <a16:creationId xmlns:a16="http://schemas.microsoft.com/office/drawing/2014/main" id="{677D9EB8-F665-2661-57D3-48AFD600E5BD}"/>
              </a:ext>
            </a:extLst>
          </p:cNvPr>
          <p:cNvSpPr txBox="1">
            <a:spLocks/>
          </p:cNvSpPr>
          <p:nvPr/>
        </p:nvSpPr>
        <p:spPr>
          <a:xfrm>
            <a:off x="2359071" y="2930158"/>
            <a:ext cx="8534400" cy="1661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s-CO" b="1" dirty="0"/>
          </a:p>
        </p:txBody>
      </p:sp>
      <p:sp>
        <p:nvSpPr>
          <p:cNvPr id="8" name="CuadroTexto 7">
            <a:extLst>
              <a:ext uri="{FF2B5EF4-FFF2-40B4-BE49-F238E27FC236}">
                <a16:creationId xmlns:a16="http://schemas.microsoft.com/office/drawing/2014/main" id="{18CEA71C-1BCD-E0D5-0CE4-798E194B66F3}"/>
              </a:ext>
            </a:extLst>
          </p:cNvPr>
          <p:cNvSpPr txBox="1"/>
          <p:nvPr/>
        </p:nvSpPr>
        <p:spPr>
          <a:xfrm>
            <a:off x="855268" y="1008727"/>
            <a:ext cx="10741890" cy="1631216"/>
          </a:xfrm>
          <a:prstGeom prst="rect">
            <a:avLst/>
          </a:prstGeom>
          <a:noFill/>
        </p:spPr>
        <p:txBody>
          <a:bodyPr wrap="square">
            <a:spAutoFit/>
          </a:bodyPr>
          <a:lstStyle/>
          <a:p>
            <a:pPr algn="ctr"/>
            <a:r>
              <a:rPr lang="es-CO" sz="2500" b="1" u="sng" dirty="0"/>
              <a:t>LUGAR DE INSCRIPCION</a:t>
            </a:r>
            <a:endParaRPr lang="es-CO" sz="2500" dirty="0"/>
          </a:p>
          <a:p>
            <a:r>
              <a:rPr lang="es-CO" sz="2500" dirty="0"/>
              <a:t> </a:t>
            </a:r>
          </a:p>
          <a:p>
            <a:endParaRPr lang="es-CO" sz="2500" dirty="0"/>
          </a:p>
          <a:p>
            <a:pPr algn="ctr"/>
            <a:endParaRPr lang="es-CO" sz="2500" b="1" dirty="0"/>
          </a:p>
        </p:txBody>
      </p:sp>
      <p:sp>
        <p:nvSpPr>
          <p:cNvPr id="10" name="CuadroTexto 9">
            <a:extLst>
              <a:ext uri="{FF2B5EF4-FFF2-40B4-BE49-F238E27FC236}">
                <a16:creationId xmlns:a16="http://schemas.microsoft.com/office/drawing/2014/main" id="{49D81EAF-616A-940B-890C-7EFAB23A02AE}"/>
              </a:ext>
            </a:extLst>
          </p:cNvPr>
          <p:cNvSpPr txBox="1"/>
          <p:nvPr/>
        </p:nvSpPr>
        <p:spPr>
          <a:xfrm>
            <a:off x="689203" y="2052995"/>
            <a:ext cx="11074019" cy="3554819"/>
          </a:xfrm>
          <a:prstGeom prst="rect">
            <a:avLst/>
          </a:prstGeom>
          <a:noFill/>
        </p:spPr>
        <p:txBody>
          <a:bodyPr wrap="square">
            <a:spAutoFit/>
          </a:bodyPr>
          <a:lstStyle/>
          <a:p>
            <a:pPr marL="285750" lvl="0" indent="-285750">
              <a:buFont typeface="Arial" panose="020B0604020202020204" pitchFamily="34" charset="0"/>
              <a:buChar char="•"/>
            </a:pPr>
            <a:endParaRPr lang="es-CO" sz="2500" dirty="0"/>
          </a:p>
          <a:p>
            <a:pPr marL="285750" lvl="0" indent="-285750">
              <a:buFont typeface="Arial" panose="020B0604020202020204" pitchFamily="34" charset="0"/>
              <a:buChar char="•"/>
            </a:pPr>
            <a:endParaRPr lang="es-CO" sz="2500" dirty="0"/>
          </a:p>
          <a:p>
            <a:pPr marL="285750" lvl="0" indent="-285750">
              <a:buFont typeface="Arial" panose="020B0604020202020204" pitchFamily="34" charset="0"/>
              <a:buChar char="•"/>
            </a:pPr>
            <a:endParaRPr lang="es-CO" sz="2500" dirty="0"/>
          </a:p>
          <a:p>
            <a:r>
              <a:rPr lang="es-CO" sz="2500" dirty="0"/>
              <a:t>Secretaría de Salud y Desarrollo Social – Oficina de Discapacidad</a:t>
            </a:r>
          </a:p>
          <a:p>
            <a:endParaRPr lang="es-CO" sz="2500" dirty="0"/>
          </a:p>
          <a:p>
            <a:r>
              <a:rPr lang="es-CO" sz="2500" dirty="0"/>
              <a:t>Horario: lunes a viernes 09:00 am a 12:00 m y de 02:00 pm a 04:00 pm</a:t>
            </a:r>
          </a:p>
          <a:p>
            <a:pPr lvl="0"/>
            <a:endParaRPr lang="es-CO" sz="2500" dirty="0"/>
          </a:p>
          <a:p>
            <a:pPr lvl="0"/>
            <a:endParaRPr lang="es-CO" sz="2500" dirty="0"/>
          </a:p>
          <a:p>
            <a:pPr lvl="0"/>
            <a:endParaRPr lang="es-CO" sz="2500" dirty="0"/>
          </a:p>
        </p:txBody>
      </p:sp>
      <p:pic>
        <p:nvPicPr>
          <p:cNvPr id="2" name="Imagen 1">
            <a:extLst>
              <a:ext uri="{FF2B5EF4-FFF2-40B4-BE49-F238E27FC236}">
                <a16:creationId xmlns:a16="http://schemas.microsoft.com/office/drawing/2014/main" id="{1667A271-598F-0A81-C3C6-9F1D8C1E2FCB}"/>
              </a:ext>
            </a:extLst>
          </p:cNvPr>
          <p:cNvPicPr>
            <a:picLocks noChangeAspect="1"/>
          </p:cNvPicPr>
          <p:nvPr/>
        </p:nvPicPr>
        <p:blipFill>
          <a:blip r:embed="rId3"/>
          <a:stretch>
            <a:fillRect/>
          </a:stretch>
        </p:blipFill>
        <p:spPr>
          <a:xfrm>
            <a:off x="4271964" y="5867251"/>
            <a:ext cx="3491502" cy="801270"/>
          </a:xfrm>
          <a:prstGeom prst="rect">
            <a:avLst/>
          </a:prstGeom>
        </p:spPr>
      </p:pic>
    </p:spTree>
    <p:extLst>
      <p:ext uri="{BB962C8B-B14F-4D97-AF65-F5344CB8AC3E}">
        <p14:creationId xmlns:p14="http://schemas.microsoft.com/office/powerpoint/2010/main" val="36850062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1000"/>
            <a:lum/>
          </a:blip>
          <a:srcRect/>
          <a:stretch>
            <a:fillRect/>
          </a:stretch>
        </a:blipFill>
        <a:effectLst/>
      </p:bgPr>
    </p:bg>
    <p:spTree>
      <p:nvGrpSpPr>
        <p:cNvPr id="1" name="">
          <a:extLst>
            <a:ext uri="{FF2B5EF4-FFF2-40B4-BE49-F238E27FC236}">
              <a16:creationId xmlns:a16="http://schemas.microsoft.com/office/drawing/2014/main" id="{E77EA3B5-BF0D-5FC1-BF70-00DE10EEEDD4}"/>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A7A36345-5989-6C2A-13C5-38A2DB8E73B3}"/>
              </a:ext>
            </a:extLst>
          </p:cNvPr>
          <p:cNvPicPr>
            <a:picLocks noChangeAspect="1"/>
          </p:cNvPicPr>
          <p:nvPr/>
        </p:nvPicPr>
        <p:blipFill>
          <a:blip r:embed="rId3"/>
          <a:stretch>
            <a:fillRect/>
          </a:stretch>
        </p:blipFill>
        <p:spPr>
          <a:xfrm>
            <a:off x="4271964" y="5867251"/>
            <a:ext cx="3491502" cy="801270"/>
          </a:xfrm>
          <a:prstGeom prst="rect">
            <a:avLst/>
          </a:prstGeom>
        </p:spPr>
      </p:pic>
      <p:pic>
        <p:nvPicPr>
          <p:cNvPr id="4" name="Imagen 3">
            <a:extLst>
              <a:ext uri="{FF2B5EF4-FFF2-40B4-BE49-F238E27FC236}">
                <a16:creationId xmlns:a16="http://schemas.microsoft.com/office/drawing/2014/main" id="{3E97EE21-2BC2-7CD3-5B85-F1D270920D09}"/>
              </a:ext>
            </a:extLst>
          </p:cNvPr>
          <p:cNvPicPr>
            <a:picLocks noChangeAspect="1"/>
          </p:cNvPicPr>
          <p:nvPr/>
        </p:nvPicPr>
        <p:blipFill>
          <a:blip r:embed="rId4"/>
          <a:srcRect l="19971" t="12531" r="18855" b="6828"/>
          <a:stretch>
            <a:fillRect/>
          </a:stretch>
        </p:blipFill>
        <p:spPr>
          <a:xfrm>
            <a:off x="1233890" y="418641"/>
            <a:ext cx="10565175" cy="5530467"/>
          </a:xfrm>
          <a:prstGeom prst="rect">
            <a:avLst/>
          </a:prstGeom>
        </p:spPr>
      </p:pic>
    </p:spTree>
    <p:extLst>
      <p:ext uri="{BB962C8B-B14F-4D97-AF65-F5344CB8AC3E}">
        <p14:creationId xmlns:p14="http://schemas.microsoft.com/office/powerpoint/2010/main" val="6327874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1000"/>
            <a:lum/>
          </a:blip>
          <a:srcRect/>
          <a:stretch>
            <a:fillRect/>
          </a:stretch>
        </a:blipFill>
        <a:effectLst/>
      </p:bgPr>
    </p:bg>
    <p:spTree>
      <p:nvGrpSpPr>
        <p:cNvPr id="1" name="">
          <a:extLst>
            <a:ext uri="{FF2B5EF4-FFF2-40B4-BE49-F238E27FC236}">
              <a16:creationId xmlns:a16="http://schemas.microsoft.com/office/drawing/2014/main" id="{C0970AD9-D73F-8E76-20BF-675E347E4021}"/>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F2EE8B30-4DE0-3550-A9A8-554CDFBF75EB}"/>
              </a:ext>
            </a:extLst>
          </p:cNvPr>
          <p:cNvPicPr>
            <a:picLocks noChangeAspect="1"/>
          </p:cNvPicPr>
          <p:nvPr/>
        </p:nvPicPr>
        <p:blipFill>
          <a:blip r:embed="rId3"/>
          <a:stretch>
            <a:fillRect/>
          </a:stretch>
        </p:blipFill>
        <p:spPr>
          <a:xfrm>
            <a:off x="4271964" y="5867251"/>
            <a:ext cx="3491502" cy="801270"/>
          </a:xfrm>
          <a:prstGeom prst="rect">
            <a:avLst/>
          </a:prstGeom>
        </p:spPr>
      </p:pic>
      <p:pic>
        <p:nvPicPr>
          <p:cNvPr id="5" name="Imagen 4">
            <a:extLst>
              <a:ext uri="{FF2B5EF4-FFF2-40B4-BE49-F238E27FC236}">
                <a16:creationId xmlns:a16="http://schemas.microsoft.com/office/drawing/2014/main" id="{BE7A191B-927D-0838-B5B3-04B8B4172AC1}"/>
              </a:ext>
            </a:extLst>
          </p:cNvPr>
          <p:cNvPicPr>
            <a:picLocks noChangeAspect="1"/>
          </p:cNvPicPr>
          <p:nvPr/>
        </p:nvPicPr>
        <p:blipFill>
          <a:blip r:embed="rId4"/>
          <a:srcRect l="19970" t="26988" r="18945" b="23695"/>
          <a:stretch>
            <a:fillRect/>
          </a:stretch>
        </p:blipFill>
        <p:spPr>
          <a:xfrm>
            <a:off x="1156771" y="716095"/>
            <a:ext cx="10499075" cy="5151155"/>
          </a:xfrm>
          <a:prstGeom prst="rect">
            <a:avLst/>
          </a:prstGeom>
        </p:spPr>
      </p:pic>
    </p:spTree>
    <p:extLst>
      <p:ext uri="{BB962C8B-B14F-4D97-AF65-F5344CB8AC3E}">
        <p14:creationId xmlns:p14="http://schemas.microsoft.com/office/powerpoint/2010/main" val="25447196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1000"/>
            <a:lum/>
          </a:blip>
          <a:srcRect/>
          <a:stretch>
            <a:fillRect/>
          </a:stretch>
        </a:blipFill>
        <a:effectLst/>
      </p:bgPr>
    </p:bg>
    <p:spTree>
      <p:nvGrpSpPr>
        <p:cNvPr id="1" name="">
          <a:extLst>
            <a:ext uri="{FF2B5EF4-FFF2-40B4-BE49-F238E27FC236}">
              <a16:creationId xmlns:a16="http://schemas.microsoft.com/office/drawing/2014/main" id="{67BBFF75-7629-7BE6-E01A-F8DA4938CFDA}"/>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2530FE3B-F21B-2A22-77BD-53536ACD0429}"/>
              </a:ext>
            </a:extLst>
          </p:cNvPr>
          <p:cNvPicPr>
            <a:picLocks noChangeAspect="1"/>
          </p:cNvPicPr>
          <p:nvPr/>
        </p:nvPicPr>
        <p:blipFill>
          <a:blip r:embed="rId3"/>
          <a:stretch>
            <a:fillRect/>
          </a:stretch>
        </p:blipFill>
        <p:spPr>
          <a:xfrm>
            <a:off x="4271964" y="5867251"/>
            <a:ext cx="3491502" cy="801270"/>
          </a:xfrm>
          <a:prstGeom prst="rect">
            <a:avLst/>
          </a:prstGeom>
        </p:spPr>
      </p:pic>
      <p:pic>
        <p:nvPicPr>
          <p:cNvPr id="4" name="Imagen 3">
            <a:extLst>
              <a:ext uri="{FF2B5EF4-FFF2-40B4-BE49-F238E27FC236}">
                <a16:creationId xmlns:a16="http://schemas.microsoft.com/office/drawing/2014/main" id="{D771953C-2C63-FE2E-7A61-62459A21D6F2}"/>
              </a:ext>
            </a:extLst>
          </p:cNvPr>
          <p:cNvPicPr>
            <a:picLocks noChangeAspect="1"/>
          </p:cNvPicPr>
          <p:nvPr/>
        </p:nvPicPr>
        <p:blipFill>
          <a:blip r:embed="rId4"/>
          <a:srcRect l="14458" t="10924" r="15964" b="14447"/>
          <a:stretch>
            <a:fillRect/>
          </a:stretch>
        </p:blipFill>
        <p:spPr>
          <a:xfrm>
            <a:off x="143220" y="189480"/>
            <a:ext cx="11810082" cy="5677772"/>
          </a:xfrm>
          <a:prstGeom prst="rect">
            <a:avLst/>
          </a:prstGeom>
        </p:spPr>
      </p:pic>
    </p:spTree>
    <p:extLst>
      <p:ext uri="{BB962C8B-B14F-4D97-AF65-F5344CB8AC3E}">
        <p14:creationId xmlns:p14="http://schemas.microsoft.com/office/powerpoint/2010/main" val="41860321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1000"/>
            <a:lum/>
          </a:blip>
          <a:srcRect/>
          <a:stretch>
            <a:fillRect/>
          </a:stretch>
        </a:blipFill>
        <a:effectLst/>
      </p:bgPr>
    </p:bg>
    <p:spTree>
      <p:nvGrpSpPr>
        <p:cNvPr id="1" name="">
          <a:extLst>
            <a:ext uri="{FF2B5EF4-FFF2-40B4-BE49-F238E27FC236}">
              <a16:creationId xmlns:a16="http://schemas.microsoft.com/office/drawing/2014/main" id="{FC1F827F-73EE-53EB-910E-83B7C019781E}"/>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21EB3B69-9D70-D78D-5DFD-56C14E4C1BEC}"/>
              </a:ext>
            </a:extLst>
          </p:cNvPr>
          <p:cNvPicPr>
            <a:picLocks noChangeAspect="1"/>
          </p:cNvPicPr>
          <p:nvPr/>
        </p:nvPicPr>
        <p:blipFill>
          <a:blip r:embed="rId3"/>
          <a:stretch>
            <a:fillRect/>
          </a:stretch>
        </p:blipFill>
        <p:spPr>
          <a:xfrm>
            <a:off x="4271964" y="5867251"/>
            <a:ext cx="3491502" cy="801270"/>
          </a:xfrm>
          <a:prstGeom prst="rect">
            <a:avLst/>
          </a:prstGeom>
        </p:spPr>
      </p:pic>
      <p:pic>
        <p:nvPicPr>
          <p:cNvPr id="5" name="Imagen 4">
            <a:extLst>
              <a:ext uri="{FF2B5EF4-FFF2-40B4-BE49-F238E27FC236}">
                <a16:creationId xmlns:a16="http://schemas.microsoft.com/office/drawing/2014/main" id="{05382BFC-1157-01C0-CF5D-BD48048B60FB}"/>
              </a:ext>
            </a:extLst>
          </p:cNvPr>
          <p:cNvPicPr>
            <a:picLocks noChangeAspect="1"/>
          </p:cNvPicPr>
          <p:nvPr/>
        </p:nvPicPr>
        <p:blipFill>
          <a:blip r:embed="rId4"/>
          <a:srcRect l="17891" t="13173" r="15964" b="22570"/>
          <a:stretch>
            <a:fillRect/>
          </a:stretch>
        </p:blipFill>
        <p:spPr>
          <a:xfrm>
            <a:off x="154237" y="189479"/>
            <a:ext cx="12037764" cy="6178270"/>
          </a:xfrm>
          <a:prstGeom prst="rect">
            <a:avLst/>
          </a:prstGeom>
        </p:spPr>
      </p:pic>
    </p:spTree>
    <p:extLst>
      <p:ext uri="{BB962C8B-B14F-4D97-AF65-F5344CB8AC3E}">
        <p14:creationId xmlns:p14="http://schemas.microsoft.com/office/powerpoint/2010/main" val="29449226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1000"/>
            <a:lum/>
          </a:blip>
          <a:srcRect/>
          <a:stretch>
            <a:fillRect/>
          </a:stretch>
        </a:blipFill>
        <a:effectLst/>
      </p:bgPr>
    </p:bg>
    <p:spTree>
      <p:nvGrpSpPr>
        <p:cNvPr id="1" name="">
          <a:extLst>
            <a:ext uri="{FF2B5EF4-FFF2-40B4-BE49-F238E27FC236}">
              <a16:creationId xmlns:a16="http://schemas.microsoft.com/office/drawing/2014/main" id="{C2E2EEBB-C8F1-C3A7-40D5-E0B169106DA1}"/>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04ED0DFF-0468-DD48-EACE-6659E4CE2E06}"/>
              </a:ext>
            </a:extLst>
          </p:cNvPr>
          <p:cNvPicPr>
            <a:picLocks noChangeAspect="1"/>
          </p:cNvPicPr>
          <p:nvPr/>
        </p:nvPicPr>
        <p:blipFill>
          <a:blip r:embed="rId3"/>
          <a:stretch>
            <a:fillRect/>
          </a:stretch>
        </p:blipFill>
        <p:spPr>
          <a:xfrm>
            <a:off x="4271964" y="5867251"/>
            <a:ext cx="3491502" cy="801270"/>
          </a:xfrm>
          <a:prstGeom prst="rect">
            <a:avLst/>
          </a:prstGeom>
        </p:spPr>
      </p:pic>
      <p:sp>
        <p:nvSpPr>
          <p:cNvPr id="4" name="Rectángulo 3">
            <a:extLst>
              <a:ext uri="{FF2B5EF4-FFF2-40B4-BE49-F238E27FC236}">
                <a16:creationId xmlns:a16="http://schemas.microsoft.com/office/drawing/2014/main" id="{68FECC7F-E6B5-8B30-4024-AC81FEC77B31}"/>
              </a:ext>
            </a:extLst>
          </p:cNvPr>
          <p:cNvSpPr/>
          <p:nvPr/>
        </p:nvSpPr>
        <p:spPr>
          <a:xfrm>
            <a:off x="1564395" y="2967335"/>
            <a:ext cx="9658201" cy="923330"/>
          </a:xfrm>
          <a:prstGeom prst="rect">
            <a:avLst/>
          </a:prstGeom>
          <a:noFill/>
        </p:spPr>
        <p:txBody>
          <a:bodyPr wrap="square" lIns="91440" tIns="45720" rIns="91440" bIns="45720">
            <a:spAutoFit/>
          </a:bodyPr>
          <a:lstStyle/>
          <a:p>
            <a:r>
              <a:rPr lang="es-ES" sz="5400" b="1" dirty="0">
                <a:ln w="22225">
                  <a:solidFill>
                    <a:schemeClr val="accent2"/>
                  </a:solidFill>
                  <a:prstDash val="solid"/>
                </a:ln>
                <a:solidFill>
                  <a:schemeClr val="accent2">
                    <a:lumMod val="40000"/>
                    <a:lumOff val="60000"/>
                  </a:schemeClr>
                </a:solidFill>
              </a:rPr>
              <a:t>GRACIAS POR SU ATENCION</a:t>
            </a:r>
            <a:endParaRPr lang="es-CO" sz="5400"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30177637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1000"/>
            <a:lum/>
          </a:blip>
          <a:srcRect/>
          <a:stretch>
            <a:fillRect/>
          </a:stretch>
        </a:blipFill>
        <a:effectLst/>
      </p:bgPr>
    </p:bg>
    <p:spTree>
      <p:nvGrpSpPr>
        <p:cNvPr id="1" name=""/>
        <p:cNvGrpSpPr/>
        <p:nvPr/>
      </p:nvGrpSpPr>
      <p:grpSpPr>
        <a:xfrm>
          <a:off x="0" y="0"/>
          <a:ext cx="0" cy="0"/>
          <a:chOff x="0" y="0"/>
          <a:chExt cx="0" cy="0"/>
        </a:xfrm>
      </p:grpSpPr>
      <p:sp>
        <p:nvSpPr>
          <p:cNvPr id="9" name="Subtítulo 2">
            <a:extLst>
              <a:ext uri="{FF2B5EF4-FFF2-40B4-BE49-F238E27FC236}">
                <a16:creationId xmlns:a16="http://schemas.microsoft.com/office/drawing/2014/main" id="{DD007B93-46A0-6677-95A4-AC8F0E19A0EC}"/>
              </a:ext>
            </a:extLst>
          </p:cNvPr>
          <p:cNvSpPr txBox="1">
            <a:spLocks/>
          </p:cNvSpPr>
          <p:nvPr/>
        </p:nvSpPr>
        <p:spPr>
          <a:xfrm>
            <a:off x="2359071" y="2930158"/>
            <a:ext cx="8534400" cy="1661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s-CO" b="1" dirty="0"/>
          </a:p>
        </p:txBody>
      </p:sp>
      <p:sp>
        <p:nvSpPr>
          <p:cNvPr id="6" name="CuadroTexto 5">
            <a:extLst>
              <a:ext uri="{FF2B5EF4-FFF2-40B4-BE49-F238E27FC236}">
                <a16:creationId xmlns:a16="http://schemas.microsoft.com/office/drawing/2014/main" id="{18531706-F534-48BE-8F54-B7901133DFDF}"/>
              </a:ext>
            </a:extLst>
          </p:cNvPr>
          <p:cNvSpPr txBox="1"/>
          <p:nvPr/>
        </p:nvSpPr>
        <p:spPr>
          <a:xfrm>
            <a:off x="1052944" y="965890"/>
            <a:ext cx="9098542" cy="477054"/>
          </a:xfrm>
          <a:prstGeom prst="rect">
            <a:avLst/>
          </a:prstGeom>
          <a:noFill/>
        </p:spPr>
        <p:txBody>
          <a:bodyPr wrap="square">
            <a:spAutoFit/>
          </a:bodyPr>
          <a:lstStyle/>
          <a:p>
            <a:pPr algn="ctr"/>
            <a:r>
              <a:rPr lang="es-ES" sz="2000" b="1" u="sng"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a:t>
            </a:r>
            <a:r>
              <a:rPr lang="es-ES" sz="2500" b="1" u="sng"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Qué</a:t>
            </a:r>
            <a:r>
              <a:rPr lang="es-ES" sz="2000" b="1" u="sng"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es el Comité de Discapacidad?</a:t>
            </a:r>
            <a:endParaRPr lang="es-CO" sz="2000" b="1" u="sng" dirty="0"/>
          </a:p>
        </p:txBody>
      </p:sp>
      <p:sp>
        <p:nvSpPr>
          <p:cNvPr id="8" name="CuadroTexto 7">
            <a:extLst>
              <a:ext uri="{FF2B5EF4-FFF2-40B4-BE49-F238E27FC236}">
                <a16:creationId xmlns:a16="http://schemas.microsoft.com/office/drawing/2014/main" id="{2C8708DD-AF21-4070-9638-294F2C2C3B7B}"/>
              </a:ext>
            </a:extLst>
          </p:cNvPr>
          <p:cNvSpPr txBox="1"/>
          <p:nvPr/>
        </p:nvSpPr>
        <p:spPr>
          <a:xfrm>
            <a:off x="1052945" y="1951672"/>
            <a:ext cx="10086107" cy="754053"/>
          </a:xfrm>
          <a:prstGeom prst="rect">
            <a:avLst/>
          </a:prstGeom>
          <a:noFill/>
        </p:spPr>
        <p:txBody>
          <a:bodyPr wrap="square">
            <a:spAutoFit/>
          </a:bodyPr>
          <a:lstStyle/>
          <a:p>
            <a:pPr marL="285750" indent="-285750" algn="just">
              <a:buFont typeface="Wingdings" panose="05000000000000000000" pitchFamily="2" charset="2"/>
              <a:buChar char="Ø"/>
            </a:pPr>
            <a:r>
              <a:rPr lang="es-ES" sz="2500" dirty="0"/>
              <a:t>Instancia de participación ciudadana y concertación.</a:t>
            </a:r>
          </a:p>
          <a:p>
            <a:endParaRPr lang="es-ES" dirty="0"/>
          </a:p>
        </p:txBody>
      </p:sp>
      <p:sp>
        <p:nvSpPr>
          <p:cNvPr id="10" name="CuadroTexto 9">
            <a:extLst>
              <a:ext uri="{FF2B5EF4-FFF2-40B4-BE49-F238E27FC236}">
                <a16:creationId xmlns:a16="http://schemas.microsoft.com/office/drawing/2014/main" id="{9CB5935D-7F94-4285-B4DA-5EA4FCE8152B}"/>
              </a:ext>
            </a:extLst>
          </p:cNvPr>
          <p:cNvSpPr txBox="1"/>
          <p:nvPr/>
        </p:nvSpPr>
        <p:spPr>
          <a:xfrm>
            <a:off x="1124676" y="3182956"/>
            <a:ext cx="10086109" cy="861774"/>
          </a:xfrm>
          <a:prstGeom prst="rect">
            <a:avLst/>
          </a:prstGeom>
          <a:noFill/>
        </p:spPr>
        <p:txBody>
          <a:bodyPr wrap="square">
            <a:spAutoFit/>
          </a:bodyPr>
          <a:lstStyle/>
          <a:p>
            <a:pPr marL="285750" indent="-285750" algn="just">
              <a:buFont typeface="Wingdings" panose="05000000000000000000" pitchFamily="2" charset="2"/>
              <a:buChar char="Ø"/>
            </a:pPr>
            <a:r>
              <a:rPr lang="es-ES" sz="2500" dirty="0"/>
              <a:t>Espacio para la asesoría y seguimiento de la política pública de discapacidad.</a:t>
            </a:r>
            <a:endParaRPr lang="es-CO" sz="2500" dirty="0"/>
          </a:p>
        </p:txBody>
      </p:sp>
      <p:sp>
        <p:nvSpPr>
          <p:cNvPr id="12" name="CuadroTexto 11">
            <a:extLst>
              <a:ext uri="{FF2B5EF4-FFF2-40B4-BE49-F238E27FC236}">
                <a16:creationId xmlns:a16="http://schemas.microsoft.com/office/drawing/2014/main" id="{67A8B9B0-E083-40FD-A6FE-BC4F0F8BE7DD}"/>
              </a:ext>
            </a:extLst>
          </p:cNvPr>
          <p:cNvSpPr txBox="1"/>
          <p:nvPr/>
        </p:nvSpPr>
        <p:spPr>
          <a:xfrm>
            <a:off x="1073877" y="4483532"/>
            <a:ext cx="10187709" cy="477054"/>
          </a:xfrm>
          <a:prstGeom prst="rect">
            <a:avLst/>
          </a:prstGeom>
          <a:noFill/>
        </p:spPr>
        <p:txBody>
          <a:bodyPr wrap="square">
            <a:spAutoFit/>
          </a:bodyPr>
          <a:lstStyle/>
          <a:p>
            <a:pPr marL="285750" indent="-285750" algn="just">
              <a:buFont typeface="Wingdings" panose="05000000000000000000" pitchFamily="2" charset="2"/>
              <a:buChar char="Ø"/>
            </a:pPr>
            <a:r>
              <a:rPr lang="es-ES" sz="2500" dirty="0"/>
              <a:t>Importancia de la representación territorial.</a:t>
            </a:r>
            <a:endParaRPr lang="es-CO" sz="2500" dirty="0"/>
          </a:p>
        </p:txBody>
      </p:sp>
      <p:pic>
        <p:nvPicPr>
          <p:cNvPr id="2" name="Imagen 1">
            <a:extLst>
              <a:ext uri="{FF2B5EF4-FFF2-40B4-BE49-F238E27FC236}">
                <a16:creationId xmlns:a16="http://schemas.microsoft.com/office/drawing/2014/main" id="{5737392F-3A21-87A1-CDAF-565E429FC7D7}"/>
              </a:ext>
            </a:extLst>
          </p:cNvPr>
          <p:cNvPicPr>
            <a:picLocks noChangeAspect="1"/>
          </p:cNvPicPr>
          <p:nvPr/>
        </p:nvPicPr>
        <p:blipFill>
          <a:blip r:embed="rId3"/>
          <a:stretch>
            <a:fillRect/>
          </a:stretch>
        </p:blipFill>
        <p:spPr>
          <a:xfrm>
            <a:off x="4572000" y="5820448"/>
            <a:ext cx="3191465" cy="801270"/>
          </a:xfrm>
          <a:prstGeom prst="rect">
            <a:avLst/>
          </a:prstGeom>
        </p:spPr>
      </p:pic>
    </p:spTree>
    <p:extLst>
      <p:ext uri="{BB962C8B-B14F-4D97-AF65-F5344CB8AC3E}">
        <p14:creationId xmlns:p14="http://schemas.microsoft.com/office/powerpoint/2010/main" val="823118426"/>
      </p:ext>
    </p:extLst>
  </p:cSld>
  <p:clrMapOvr>
    <a:masterClrMapping/>
  </p:clrMapOvr>
  <mc:AlternateContent xmlns:mc="http://schemas.openxmlformats.org/markup-compatibility/2006" xmlns:p14="http://schemas.microsoft.com/office/powerpoint/2010/main">
    <mc:Choice Requires="p14">
      <p:transition spd="slow" p14:dur="2000" advTm="67697"/>
    </mc:Choice>
    <mc:Fallback xmlns="">
      <p:transition spd="slow" advTm="67697"/>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1000"/>
            <a:lum/>
          </a:blip>
          <a:srcRect/>
          <a:stretch>
            <a:fillRect/>
          </a:stretch>
        </a:blipFill>
        <a:effectLst/>
      </p:bgPr>
    </p:bg>
    <p:spTree>
      <p:nvGrpSpPr>
        <p:cNvPr id="1" name="">
          <a:extLst>
            <a:ext uri="{FF2B5EF4-FFF2-40B4-BE49-F238E27FC236}">
              <a16:creationId xmlns:a16="http://schemas.microsoft.com/office/drawing/2014/main" id="{42E400B6-75F0-FAB8-B8BF-ED0376C25559}"/>
            </a:ext>
          </a:extLst>
        </p:cNvPr>
        <p:cNvGrpSpPr/>
        <p:nvPr/>
      </p:nvGrpSpPr>
      <p:grpSpPr>
        <a:xfrm>
          <a:off x="0" y="0"/>
          <a:ext cx="0" cy="0"/>
          <a:chOff x="0" y="0"/>
          <a:chExt cx="0" cy="0"/>
        </a:xfrm>
      </p:grpSpPr>
      <p:sp>
        <p:nvSpPr>
          <p:cNvPr id="9" name="Subtítulo 2">
            <a:extLst>
              <a:ext uri="{FF2B5EF4-FFF2-40B4-BE49-F238E27FC236}">
                <a16:creationId xmlns:a16="http://schemas.microsoft.com/office/drawing/2014/main" id="{C594A405-B51A-27CE-E604-1AC0F6838F51}"/>
              </a:ext>
            </a:extLst>
          </p:cNvPr>
          <p:cNvSpPr txBox="1">
            <a:spLocks/>
          </p:cNvSpPr>
          <p:nvPr/>
        </p:nvSpPr>
        <p:spPr>
          <a:xfrm>
            <a:off x="2359071" y="2930158"/>
            <a:ext cx="8534400" cy="1661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s-CO" b="1" dirty="0"/>
          </a:p>
        </p:txBody>
      </p:sp>
      <p:sp>
        <p:nvSpPr>
          <p:cNvPr id="10" name="CuadroTexto 9">
            <a:extLst>
              <a:ext uri="{FF2B5EF4-FFF2-40B4-BE49-F238E27FC236}">
                <a16:creationId xmlns:a16="http://schemas.microsoft.com/office/drawing/2014/main" id="{D40A1745-7418-715D-04B1-7A60793C6D6E}"/>
              </a:ext>
            </a:extLst>
          </p:cNvPr>
          <p:cNvSpPr txBox="1"/>
          <p:nvPr/>
        </p:nvSpPr>
        <p:spPr>
          <a:xfrm>
            <a:off x="1298529" y="1485901"/>
            <a:ext cx="10608395" cy="4385816"/>
          </a:xfrm>
          <a:prstGeom prst="rect">
            <a:avLst/>
          </a:prstGeom>
          <a:noFill/>
        </p:spPr>
        <p:txBody>
          <a:bodyPr wrap="square">
            <a:spAutoFit/>
          </a:bodyPr>
          <a:lstStyle/>
          <a:p>
            <a:pPr algn="ctr"/>
            <a:r>
              <a:rPr lang="es-ES" sz="2500" b="1" dirty="0"/>
              <a:t>CATEGORIAS DE DISCAPACIDAD</a:t>
            </a:r>
          </a:p>
          <a:p>
            <a:pPr algn="just"/>
            <a:endParaRPr lang="es-ES" sz="2500" dirty="0"/>
          </a:p>
          <a:p>
            <a:pPr marL="342900" indent="-342900" algn="just">
              <a:buAutoNum type="arabicPeriod"/>
            </a:pPr>
            <a:r>
              <a:rPr lang="es-ES" sz="2500" dirty="0"/>
              <a:t>Física: Movilidad</a:t>
            </a:r>
          </a:p>
          <a:p>
            <a:pPr marL="342900" indent="-342900" algn="just">
              <a:buAutoNum type="arabicPeriod"/>
            </a:pPr>
            <a:r>
              <a:rPr lang="es-ES" sz="2500" dirty="0"/>
              <a:t>Visual: (Sensorial)</a:t>
            </a:r>
          </a:p>
          <a:p>
            <a:pPr marL="342900" indent="-342900" algn="just">
              <a:buAutoNum type="arabicPeriod"/>
            </a:pPr>
            <a:r>
              <a:rPr lang="es-ES" sz="2500" dirty="0"/>
              <a:t>Auditiva: (Sensorial)</a:t>
            </a:r>
          </a:p>
          <a:p>
            <a:pPr marL="342900" indent="-342900" algn="just">
              <a:buFontTx/>
              <a:buAutoNum type="arabicPeriod"/>
            </a:pPr>
            <a:r>
              <a:rPr lang="es-ES" sz="2500" dirty="0"/>
              <a:t>Sordo ceguera: (Sensorial)</a:t>
            </a:r>
          </a:p>
          <a:p>
            <a:pPr marL="342900" indent="-342900" algn="just">
              <a:buAutoNum type="arabicPeriod"/>
            </a:pPr>
            <a:r>
              <a:rPr lang="es-ES" sz="2500" dirty="0"/>
              <a:t>Psicosocial o Sensorial (Salud Mental - Comportamiento).</a:t>
            </a:r>
          </a:p>
          <a:p>
            <a:pPr marL="342900" indent="-342900" algn="just">
              <a:buAutoNum type="arabicPeriod"/>
            </a:pPr>
            <a:r>
              <a:rPr lang="es-ES" sz="2500" dirty="0"/>
              <a:t>Intelectual: (Procesos de aprendizaje y pensamiento).</a:t>
            </a:r>
          </a:p>
          <a:p>
            <a:pPr marL="342900" indent="-342900" algn="just">
              <a:buAutoNum type="arabicPeriod"/>
            </a:pPr>
            <a:r>
              <a:rPr lang="es-ES" sz="2500" dirty="0"/>
              <a:t>Múltiple: dos o más, la combinación de varias.</a:t>
            </a:r>
          </a:p>
          <a:p>
            <a:pPr algn="just"/>
            <a:endParaRPr lang="es-ES" dirty="0"/>
          </a:p>
          <a:p>
            <a:pPr algn="just"/>
            <a:endParaRPr lang="es-ES" dirty="0"/>
          </a:p>
          <a:p>
            <a:pPr algn="just"/>
            <a:endParaRPr lang="es-ES" dirty="0"/>
          </a:p>
        </p:txBody>
      </p:sp>
      <p:pic>
        <p:nvPicPr>
          <p:cNvPr id="2" name="Imagen 1">
            <a:extLst>
              <a:ext uri="{FF2B5EF4-FFF2-40B4-BE49-F238E27FC236}">
                <a16:creationId xmlns:a16="http://schemas.microsoft.com/office/drawing/2014/main" id="{3E300772-84FF-B672-54FA-AE2083522652}"/>
              </a:ext>
            </a:extLst>
          </p:cNvPr>
          <p:cNvPicPr>
            <a:picLocks noChangeAspect="1"/>
          </p:cNvPicPr>
          <p:nvPr/>
        </p:nvPicPr>
        <p:blipFill>
          <a:blip r:embed="rId3"/>
          <a:stretch>
            <a:fillRect/>
          </a:stretch>
        </p:blipFill>
        <p:spPr>
          <a:xfrm>
            <a:off x="4271964" y="5867251"/>
            <a:ext cx="3491502" cy="801270"/>
          </a:xfrm>
          <a:prstGeom prst="rect">
            <a:avLst/>
          </a:prstGeom>
        </p:spPr>
      </p:pic>
    </p:spTree>
    <p:extLst>
      <p:ext uri="{BB962C8B-B14F-4D97-AF65-F5344CB8AC3E}">
        <p14:creationId xmlns:p14="http://schemas.microsoft.com/office/powerpoint/2010/main" val="2339333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1000"/>
            <a:lum/>
          </a:blip>
          <a:srcRect/>
          <a:stretch>
            <a:fillRect/>
          </a:stretch>
        </a:blipFill>
        <a:effectLst/>
      </p:bgPr>
    </p:bg>
    <p:spTree>
      <p:nvGrpSpPr>
        <p:cNvPr id="1" name="">
          <a:extLst>
            <a:ext uri="{FF2B5EF4-FFF2-40B4-BE49-F238E27FC236}">
              <a16:creationId xmlns:a16="http://schemas.microsoft.com/office/drawing/2014/main" id="{CCB1A792-D637-F85F-5318-14C1684D6E9D}"/>
            </a:ext>
          </a:extLst>
        </p:cNvPr>
        <p:cNvGrpSpPr/>
        <p:nvPr/>
      </p:nvGrpSpPr>
      <p:grpSpPr>
        <a:xfrm>
          <a:off x="0" y="0"/>
          <a:ext cx="0" cy="0"/>
          <a:chOff x="0" y="0"/>
          <a:chExt cx="0" cy="0"/>
        </a:xfrm>
      </p:grpSpPr>
      <p:sp>
        <p:nvSpPr>
          <p:cNvPr id="9" name="Subtítulo 2">
            <a:extLst>
              <a:ext uri="{FF2B5EF4-FFF2-40B4-BE49-F238E27FC236}">
                <a16:creationId xmlns:a16="http://schemas.microsoft.com/office/drawing/2014/main" id="{EFC1AD32-6062-3FC5-932A-DF724D3254C9}"/>
              </a:ext>
            </a:extLst>
          </p:cNvPr>
          <p:cNvSpPr txBox="1">
            <a:spLocks/>
          </p:cNvSpPr>
          <p:nvPr/>
        </p:nvSpPr>
        <p:spPr>
          <a:xfrm>
            <a:off x="2359071" y="2930158"/>
            <a:ext cx="8534400" cy="1661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s-CO" b="1" dirty="0"/>
          </a:p>
        </p:txBody>
      </p:sp>
      <p:sp>
        <p:nvSpPr>
          <p:cNvPr id="10" name="CuadroTexto 9">
            <a:extLst>
              <a:ext uri="{FF2B5EF4-FFF2-40B4-BE49-F238E27FC236}">
                <a16:creationId xmlns:a16="http://schemas.microsoft.com/office/drawing/2014/main" id="{BC1FEF6A-E960-F48E-7A85-557E32306F06}"/>
              </a:ext>
            </a:extLst>
          </p:cNvPr>
          <p:cNvSpPr txBox="1"/>
          <p:nvPr/>
        </p:nvSpPr>
        <p:spPr>
          <a:xfrm>
            <a:off x="319489" y="517793"/>
            <a:ext cx="11587435" cy="5155257"/>
          </a:xfrm>
          <a:prstGeom prst="rect">
            <a:avLst/>
          </a:prstGeom>
          <a:noFill/>
        </p:spPr>
        <p:txBody>
          <a:bodyPr wrap="square">
            <a:spAutoFit/>
          </a:bodyPr>
          <a:lstStyle/>
          <a:p>
            <a:r>
              <a:rPr lang="es-CO" sz="2500" b="1" dirty="0"/>
              <a:t>Discapacidad física</a:t>
            </a:r>
          </a:p>
          <a:p>
            <a:pPr algn="just"/>
            <a:endParaRPr lang="es-ES" sz="2500" dirty="0"/>
          </a:p>
          <a:p>
            <a:pPr algn="just"/>
            <a:r>
              <a:rPr lang="es-CO" sz="2300" dirty="0"/>
              <a:t>En esta categoría se encuentran las personas que presentan en forma permanente deficiencias corporales funcionales a nivel musculo esquelético, neurológico, tegumentario de origen congénito o adquirido, pérdida o ausencia de alguna parte de su cuerpo, o presencia de desórdenes del movimiento corporal. Se refiere a aquellas personas que podrían presentar en el desarrollo de sus actividades cotidianas, diferentes grados de dificultad funcional para el movimiento corporal y su relación en los diversos entornos al caminar, desplazarse, cambiar o mantener posiciones del cuerpo, llevar, manipular o transportar objetos y realizar actividades de cuidado personal, o del hogar, interactuar con otros sujetos, entre otras (Ministerio de la Protección Social &amp; ACNUR, 2011).</a:t>
            </a:r>
          </a:p>
          <a:p>
            <a:pPr marL="342900" indent="-342900" algn="just">
              <a:buAutoNum type="arabicPeriod"/>
            </a:pPr>
            <a:endParaRPr lang="es-CO" dirty="0"/>
          </a:p>
          <a:p>
            <a:pPr algn="just"/>
            <a:endParaRPr lang="es-ES" dirty="0"/>
          </a:p>
          <a:p>
            <a:pPr algn="just"/>
            <a:endParaRPr lang="es-ES" dirty="0"/>
          </a:p>
          <a:p>
            <a:pPr algn="just"/>
            <a:endParaRPr lang="es-ES" dirty="0"/>
          </a:p>
        </p:txBody>
      </p:sp>
      <p:pic>
        <p:nvPicPr>
          <p:cNvPr id="3" name="Gráfico 2" descr="personas con discapacidad fisica">
            <a:extLst>
              <a:ext uri="{FF2B5EF4-FFF2-40B4-BE49-F238E27FC236}">
                <a16:creationId xmlns:a16="http://schemas.microsoft.com/office/drawing/2014/main" id="{F8F3ABB8-C05F-0A91-C5D4-0E6FD42B02A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857580" y="3723701"/>
            <a:ext cx="3249957" cy="2616506"/>
          </a:xfrm>
          <a:prstGeom prst="rect">
            <a:avLst/>
          </a:prstGeom>
        </p:spPr>
      </p:pic>
      <p:pic>
        <p:nvPicPr>
          <p:cNvPr id="2" name="Imagen 1">
            <a:extLst>
              <a:ext uri="{FF2B5EF4-FFF2-40B4-BE49-F238E27FC236}">
                <a16:creationId xmlns:a16="http://schemas.microsoft.com/office/drawing/2014/main" id="{97C74DE5-CC2D-4BCC-206A-DEDBF2CD02CB}"/>
              </a:ext>
            </a:extLst>
          </p:cNvPr>
          <p:cNvPicPr>
            <a:picLocks noChangeAspect="1"/>
          </p:cNvPicPr>
          <p:nvPr/>
        </p:nvPicPr>
        <p:blipFill>
          <a:blip r:embed="rId4"/>
          <a:stretch>
            <a:fillRect/>
          </a:stretch>
        </p:blipFill>
        <p:spPr>
          <a:xfrm>
            <a:off x="4271964" y="5867251"/>
            <a:ext cx="3491502" cy="801270"/>
          </a:xfrm>
          <a:prstGeom prst="rect">
            <a:avLst/>
          </a:prstGeom>
        </p:spPr>
      </p:pic>
    </p:spTree>
    <p:extLst>
      <p:ext uri="{BB962C8B-B14F-4D97-AF65-F5344CB8AC3E}">
        <p14:creationId xmlns:p14="http://schemas.microsoft.com/office/powerpoint/2010/main" val="7414213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1000"/>
            <a:lum/>
          </a:blip>
          <a:srcRect/>
          <a:stretch>
            <a:fillRect/>
          </a:stretch>
        </a:blipFill>
        <a:effectLst/>
      </p:bgPr>
    </p:bg>
    <p:spTree>
      <p:nvGrpSpPr>
        <p:cNvPr id="1" name="">
          <a:extLst>
            <a:ext uri="{FF2B5EF4-FFF2-40B4-BE49-F238E27FC236}">
              <a16:creationId xmlns:a16="http://schemas.microsoft.com/office/drawing/2014/main" id="{8D978F2C-D9AA-FAE9-D401-5D0451986FC7}"/>
            </a:ext>
          </a:extLst>
        </p:cNvPr>
        <p:cNvGrpSpPr/>
        <p:nvPr/>
      </p:nvGrpSpPr>
      <p:grpSpPr>
        <a:xfrm>
          <a:off x="0" y="0"/>
          <a:ext cx="0" cy="0"/>
          <a:chOff x="0" y="0"/>
          <a:chExt cx="0" cy="0"/>
        </a:xfrm>
      </p:grpSpPr>
      <p:sp>
        <p:nvSpPr>
          <p:cNvPr id="9" name="Subtítulo 2">
            <a:extLst>
              <a:ext uri="{FF2B5EF4-FFF2-40B4-BE49-F238E27FC236}">
                <a16:creationId xmlns:a16="http://schemas.microsoft.com/office/drawing/2014/main" id="{7CA8731F-FB3E-D359-6639-0F44200DAF48}"/>
              </a:ext>
            </a:extLst>
          </p:cNvPr>
          <p:cNvSpPr txBox="1">
            <a:spLocks/>
          </p:cNvSpPr>
          <p:nvPr/>
        </p:nvSpPr>
        <p:spPr>
          <a:xfrm>
            <a:off x="2359071" y="2930158"/>
            <a:ext cx="8534400" cy="1661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s-CO" b="1" dirty="0"/>
          </a:p>
        </p:txBody>
      </p:sp>
      <p:sp>
        <p:nvSpPr>
          <p:cNvPr id="10" name="CuadroTexto 9">
            <a:extLst>
              <a:ext uri="{FF2B5EF4-FFF2-40B4-BE49-F238E27FC236}">
                <a16:creationId xmlns:a16="http://schemas.microsoft.com/office/drawing/2014/main" id="{CB157E08-9541-CCE0-CE9A-79A4889F3D20}"/>
              </a:ext>
            </a:extLst>
          </p:cNvPr>
          <p:cNvSpPr txBox="1"/>
          <p:nvPr/>
        </p:nvSpPr>
        <p:spPr>
          <a:xfrm>
            <a:off x="319489" y="517793"/>
            <a:ext cx="11587435" cy="4524315"/>
          </a:xfrm>
          <a:prstGeom prst="rect">
            <a:avLst/>
          </a:prstGeom>
          <a:noFill/>
        </p:spPr>
        <p:txBody>
          <a:bodyPr wrap="square">
            <a:spAutoFit/>
          </a:bodyPr>
          <a:lstStyle/>
          <a:p>
            <a:pPr algn="just"/>
            <a:r>
              <a:rPr lang="es-CO" sz="2600" b="1" dirty="0"/>
              <a:t>Discapacidad visual:</a:t>
            </a:r>
          </a:p>
          <a:p>
            <a:pPr algn="just"/>
            <a:endParaRPr lang="es-CO" sz="2600" b="1" dirty="0"/>
          </a:p>
          <a:p>
            <a:pPr algn="just"/>
            <a:r>
              <a:rPr lang="es-CO" sz="2600" dirty="0"/>
              <a:t>En esta categoría se incluye a aquellas personas que presentan deficiencias para percibir la luz, forma, tamaño color de los objetos. Se incluye a las personas ciegas y a las personas con baja visión, es decir, quienes a pesar de usar gafas o lentes de contacto, o haberse practicado cirugía, tienen dificultades para distinguir formas, colores, rostros, objetos en la calle, ver en la noche, ver de lejos o de cerca, independientemente de que sea por uno o ambos ojos (Ministerio de la Protección Social &amp; ACNUR, 2011).</a:t>
            </a:r>
          </a:p>
          <a:p>
            <a:pPr algn="just"/>
            <a:endParaRPr lang="es-ES" dirty="0"/>
          </a:p>
          <a:p>
            <a:pPr algn="just"/>
            <a:endParaRPr lang="es-ES" dirty="0"/>
          </a:p>
          <a:p>
            <a:pPr algn="just"/>
            <a:endParaRPr lang="es-ES" dirty="0"/>
          </a:p>
        </p:txBody>
      </p:sp>
      <p:pic>
        <p:nvPicPr>
          <p:cNvPr id="2" name="Imagen 1">
            <a:extLst>
              <a:ext uri="{FF2B5EF4-FFF2-40B4-BE49-F238E27FC236}">
                <a16:creationId xmlns:a16="http://schemas.microsoft.com/office/drawing/2014/main" id="{FE57434F-91D2-98BF-571D-CC1C5ED90913}"/>
              </a:ext>
            </a:extLst>
          </p:cNvPr>
          <p:cNvPicPr>
            <a:picLocks noChangeAspect="1"/>
          </p:cNvPicPr>
          <p:nvPr/>
        </p:nvPicPr>
        <p:blipFill>
          <a:blip r:embed="rId3"/>
          <a:stretch>
            <a:fillRect/>
          </a:stretch>
        </p:blipFill>
        <p:spPr>
          <a:xfrm>
            <a:off x="4271964" y="5867251"/>
            <a:ext cx="3491502" cy="801270"/>
          </a:xfrm>
          <a:prstGeom prst="rect">
            <a:avLst/>
          </a:prstGeom>
        </p:spPr>
      </p:pic>
      <p:pic>
        <p:nvPicPr>
          <p:cNvPr id="4" name="Gráfico 3" descr="persona con discapacidad visual">
            <a:extLst>
              <a:ext uri="{FF2B5EF4-FFF2-40B4-BE49-F238E27FC236}">
                <a16:creationId xmlns:a16="http://schemas.microsoft.com/office/drawing/2014/main" id="{0A5EEA92-C402-56F5-B73F-95C5E7A2585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306718" y="3429000"/>
            <a:ext cx="3778441" cy="3324225"/>
          </a:xfrm>
          <a:prstGeom prst="rect">
            <a:avLst/>
          </a:prstGeom>
        </p:spPr>
      </p:pic>
    </p:spTree>
    <p:extLst>
      <p:ext uri="{BB962C8B-B14F-4D97-AF65-F5344CB8AC3E}">
        <p14:creationId xmlns:p14="http://schemas.microsoft.com/office/powerpoint/2010/main" val="15133745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1000"/>
            <a:lum/>
          </a:blip>
          <a:srcRect/>
          <a:stretch>
            <a:fillRect/>
          </a:stretch>
        </a:blipFill>
        <a:effectLst/>
      </p:bgPr>
    </p:bg>
    <p:spTree>
      <p:nvGrpSpPr>
        <p:cNvPr id="1" name="">
          <a:extLst>
            <a:ext uri="{FF2B5EF4-FFF2-40B4-BE49-F238E27FC236}">
              <a16:creationId xmlns:a16="http://schemas.microsoft.com/office/drawing/2014/main" id="{6DB82EE3-DD1C-A7A9-32AA-58A0DC674669}"/>
            </a:ext>
          </a:extLst>
        </p:cNvPr>
        <p:cNvGrpSpPr/>
        <p:nvPr/>
      </p:nvGrpSpPr>
      <p:grpSpPr>
        <a:xfrm>
          <a:off x="0" y="0"/>
          <a:ext cx="0" cy="0"/>
          <a:chOff x="0" y="0"/>
          <a:chExt cx="0" cy="0"/>
        </a:xfrm>
      </p:grpSpPr>
      <p:sp>
        <p:nvSpPr>
          <p:cNvPr id="9" name="Subtítulo 2">
            <a:extLst>
              <a:ext uri="{FF2B5EF4-FFF2-40B4-BE49-F238E27FC236}">
                <a16:creationId xmlns:a16="http://schemas.microsoft.com/office/drawing/2014/main" id="{31864320-A5A9-6DC7-0151-E3DDAE7BB598}"/>
              </a:ext>
            </a:extLst>
          </p:cNvPr>
          <p:cNvSpPr txBox="1">
            <a:spLocks/>
          </p:cNvSpPr>
          <p:nvPr/>
        </p:nvSpPr>
        <p:spPr>
          <a:xfrm>
            <a:off x="2359071" y="2930158"/>
            <a:ext cx="8534400" cy="1661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s-CO" b="1" dirty="0"/>
          </a:p>
        </p:txBody>
      </p:sp>
      <p:sp>
        <p:nvSpPr>
          <p:cNvPr id="10" name="CuadroTexto 9">
            <a:extLst>
              <a:ext uri="{FF2B5EF4-FFF2-40B4-BE49-F238E27FC236}">
                <a16:creationId xmlns:a16="http://schemas.microsoft.com/office/drawing/2014/main" id="{07EB79DA-7A44-25F4-15A0-3CE957E81135}"/>
              </a:ext>
            </a:extLst>
          </p:cNvPr>
          <p:cNvSpPr txBox="1"/>
          <p:nvPr/>
        </p:nvSpPr>
        <p:spPr>
          <a:xfrm>
            <a:off x="319489" y="517793"/>
            <a:ext cx="11587435" cy="5447645"/>
          </a:xfrm>
          <a:prstGeom prst="rect">
            <a:avLst/>
          </a:prstGeom>
          <a:noFill/>
        </p:spPr>
        <p:txBody>
          <a:bodyPr wrap="square">
            <a:spAutoFit/>
          </a:bodyPr>
          <a:lstStyle/>
          <a:p>
            <a:pPr algn="just"/>
            <a:r>
              <a:rPr lang="es-CO" sz="2600" b="1" dirty="0"/>
              <a:t>Discapacidad Auditiva:</a:t>
            </a:r>
          </a:p>
          <a:p>
            <a:pPr algn="just"/>
            <a:endParaRPr lang="es-CO" sz="2600" b="1" dirty="0"/>
          </a:p>
          <a:p>
            <a:pPr algn="just"/>
            <a:r>
              <a:rPr lang="es-ES" sz="2600" dirty="0"/>
              <a:t>En esta categoría se encuentran personas que presentan en forma permanente deficiencias en las funciones sensoriales relacionadas con la percepción de los sonidos y la discriminación de su </a:t>
            </a:r>
            <a:r>
              <a:rPr lang="es-ES" sz="2600" dirty="0" err="1"/>
              <a:t>localizaclón</a:t>
            </a:r>
            <a:r>
              <a:rPr lang="es-ES" sz="2600" dirty="0"/>
              <a:t>, tono, volumen y calidad; como consecuencia, presentan diferentes grados de dificultad en la recepción y producción de mensajes verbales y, por tanto, para la comunicación oral. Se incluye en esta categoría a las personas sordas y a las personas con hipoacusia esto es, aquellas que debido a una deficiencia en la capacidad auditiva presentan dificultades en la discriminación de sonidos, palabras, frases, conversación e incluso sonidos con mayor intensidad que </a:t>
            </a:r>
            <a:r>
              <a:rPr lang="es-ES" sz="2600" dirty="0" err="1"/>
              <a:t>ta</a:t>
            </a:r>
            <a:r>
              <a:rPr lang="es-ES" sz="2600" dirty="0"/>
              <a:t> voz conversacional, según el grado de pérdida auditiva (Ministerio de la Protección Social &amp; ACNUR, 2011).</a:t>
            </a:r>
            <a:endParaRPr lang="es-ES" dirty="0"/>
          </a:p>
          <a:p>
            <a:pPr algn="just"/>
            <a:endParaRPr lang="es-ES" dirty="0"/>
          </a:p>
          <a:p>
            <a:pPr algn="just"/>
            <a:endParaRPr lang="es-ES" dirty="0"/>
          </a:p>
        </p:txBody>
      </p:sp>
      <p:pic>
        <p:nvPicPr>
          <p:cNvPr id="2" name="Imagen 1">
            <a:extLst>
              <a:ext uri="{FF2B5EF4-FFF2-40B4-BE49-F238E27FC236}">
                <a16:creationId xmlns:a16="http://schemas.microsoft.com/office/drawing/2014/main" id="{2DDDC6E5-58A7-A51D-054F-7D08B42E7CEB}"/>
              </a:ext>
            </a:extLst>
          </p:cNvPr>
          <p:cNvPicPr>
            <a:picLocks noChangeAspect="1"/>
          </p:cNvPicPr>
          <p:nvPr/>
        </p:nvPicPr>
        <p:blipFill>
          <a:blip r:embed="rId3"/>
          <a:stretch>
            <a:fillRect/>
          </a:stretch>
        </p:blipFill>
        <p:spPr>
          <a:xfrm>
            <a:off x="4271964" y="5867251"/>
            <a:ext cx="3491502" cy="801270"/>
          </a:xfrm>
          <a:prstGeom prst="rect">
            <a:avLst/>
          </a:prstGeom>
        </p:spPr>
      </p:pic>
      <p:pic>
        <p:nvPicPr>
          <p:cNvPr id="3" name="Gráfico 2" descr="personas con discapacidad auditiva">
            <a:extLst>
              <a:ext uri="{FF2B5EF4-FFF2-40B4-BE49-F238E27FC236}">
                <a16:creationId xmlns:a16="http://schemas.microsoft.com/office/drawing/2014/main" id="{24B12D40-6208-1620-5FEE-C48882438A6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604674" y="3155017"/>
            <a:ext cx="3491502" cy="3324225"/>
          </a:xfrm>
          <a:prstGeom prst="rect">
            <a:avLst/>
          </a:prstGeom>
        </p:spPr>
      </p:pic>
    </p:spTree>
    <p:extLst>
      <p:ext uri="{BB962C8B-B14F-4D97-AF65-F5344CB8AC3E}">
        <p14:creationId xmlns:p14="http://schemas.microsoft.com/office/powerpoint/2010/main" val="16045064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1000"/>
            <a:lum/>
          </a:blip>
          <a:srcRect/>
          <a:stretch>
            <a:fillRect/>
          </a:stretch>
        </a:blipFill>
        <a:effectLst/>
      </p:bgPr>
    </p:bg>
    <p:spTree>
      <p:nvGrpSpPr>
        <p:cNvPr id="1" name="">
          <a:extLst>
            <a:ext uri="{FF2B5EF4-FFF2-40B4-BE49-F238E27FC236}">
              <a16:creationId xmlns:a16="http://schemas.microsoft.com/office/drawing/2014/main" id="{99A1FC20-6C00-CE97-FB80-9D255255D440}"/>
            </a:ext>
          </a:extLst>
        </p:cNvPr>
        <p:cNvGrpSpPr/>
        <p:nvPr/>
      </p:nvGrpSpPr>
      <p:grpSpPr>
        <a:xfrm>
          <a:off x="0" y="0"/>
          <a:ext cx="0" cy="0"/>
          <a:chOff x="0" y="0"/>
          <a:chExt cx="0" cy="0"/>
        </a:xfrm>
      </p:grpSpPr>
      <p:sp>
        <p:nvSpPr>
          <p:cNvPr id="9" name="Subtítulo 2">
            <a:extLst>
              <a:ext uri="{FF2B5EF4-FFF2-40B4-BE49-F238E27FC236}">
                <a16:creationId xmlns:a16="http://schemas.microsoft.com/office/drawing/2014/main" id="{81E4AC06-8EA7-8200-17E5-FB06ECF79DF3}"/>
              </a:ext>
            </a:extLst>
          </p:cNvPr>
          <p:cNvSpPr txBox="1">
            <a:spLocks/>
          </p:cNvSpPr>
          <p:nvPr/>
        </p:nvSpPr>
        <p:spPr>
          <a:xfrm>
            <a:off x="2359071" y="2930158"/>
            <a:ext cx="8534400" cy="1661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s-CO" b="1" dirty="0"/>
          </a:p>
        </p:txBody>
      </p:sp>
      <p:sp>
        <p:nvSpPr>
          <p:cNvPr id="10" name="CuadroTexto 9">
            <a:extLst>
              <a:ext uri="{FF2B5EF4-FFF2-40B4-BE49-F238E27FC236}">
                <a16:creationId xmlns:a16="http://schemas.microsoft.com/office/drawing/2014/main" id="{C649DF4A-C5CE-5E24-280B-51980798A283}"/>
              </a:ext>
            </a:extLst>
          </p:cNvPr>
          <p:cNvSpPr txBox="1"/>
          <p:nvPr/>
        </p:nvSpPr>
        <p:spPr>
          <a:xfrm>
            <a:off x="319489" y="517793"/>
            <a:ext cx="11587435" cy="5447645"/>
          </a:xfrm>
          <a:prstGeom prst="rect">
            <a:avLst/>
          </a:prstGeom>
          <a:noFill/>
        </p:spPr>
        <p:txBody>
          <a:bodyPr wrap="square">
            <a:spAutoFit/>
          </a:bodyPr>
          <a:lstStyle/>
          <a:p>
            <a:pPr algn="just"/>
            <a:r>
              <a:rPr lang="es-CO" sz="2600" b="1" dirty="0"/>
              <a:t>Discapacidad Sordoceguera:</a:t>
            </a:r>
          </a:p>
          <a:p>
            <a:pPr algn="just"/>
            <a:endParaRPr lang="es-CO" sz="2600" b="1" dirty="0"/>
          </a:p>
          <a:p>
            <a:pPr algn="just"/>
            <a:r>
              <a:rPr lang="es-ES" sz="2600" dirty="0"/>
              <a:t>La sordoceguera es una discapacidad única que resulta de la combinación de una deficiencia visual y una deficiencia auditiva, que genera en las personas que la presentan problemas de comunicación, orientación, movilidad y el acceso a la información. Algunas personas sordociegas son sordas y ciegas totales, mientras que otras conservan restos auditivos y/o restos visuales. Las personas sordociegas requieren de servicios especializados de guía interpretación para su desarrollo e inclusión social.</a:t>
            </a:r>
          </a:p>
          <a:p>
            <a:pPr algn="just"/>
            <a:endParaRPr lang="es-ES" sz="2600" dirty="0"/>
          </a:p>
          <a:p>
            <a:pPr algn="just"/>
            <a:endParaRPr lang="es-ES" sz="2600" dirty="0"/>
          </a:p>
          <a:p>
            <a:pPr algn="just"/>
            <a:endParaRPr lang="es-ES" sz="2600" dirty="0"/>
          </a:p>
          <a:p>
            <a:pPr algn="just"/>
            <a:endParaRPr lang="es-ES" dirty="0"/>
          </a:p>
          <a:p>
            <a:pPr algn="just"/>
            <a:endParaRPr lang="es-ES" dirty="0"/>
          </a:p>
        </p:txBody>
      </p:sp>
      <p:pic>
        <p:nvPicPr>
          <p:cNvPr id="2" name="Imagen 1">
            <a:extLst>
              <a:ext uri="{FF2B5EF4-FFF2-40B4-BE49-F238E27FC236}">
                <a16:creationId xmlns:a16="http://schemas.microsoft.com/office/drawing/2014/main" id="{597FEC0A-4A23-8E61-5C54-5AE3A688829D}"/>
              </a:ext>
            </a:extLst>
          </p:cNvPr>
          <p:cNvPicPr>
            <a:picLocks noChangeAspect="1"/>
          </p:cNvPicPr>
          <p:nvPr/>
        </p:nvPicPr>
        <p:blipFill>
          <a:blip r:embed="rId3"/>
          <a:stretch>
            <a:fillRect/>
          </a:stretch>
        </p:blipFill>
        <p:spPr>
          <a:xfrm>
            <a:off x="4271964" y="5867251"/>
            <a:ext cx="3491502" cy="801270"/>
          </a:xfrm>
          <a:prstGeom prst="rect">
            <a:avLst/>
          </a:prstGeom>
        </p:spPr>
      </p:pic>
      <p:pic>
        <p:nvPicPr>
          <p:cNvPr id="4" name="Gráfico 3" descr="persona con discapacidad sordoceguera">
            <a:extLst>
              <a:ext uri="{FF2B5EF4-FFF2-40B4-BE49-F238E27FC236}">
                <a16:creationId xmlns:a16="http://schemas.microsoft.com/office/drawing/2014/main" id="{7692ECB7-FA73-ADD5-ED5A-22FE2CF033C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65195" y="2369890"/>
            <a:ext cx="4118128" cy="3970317"/>
          </a:xfrm>
          <a:prstGeom prst="rect">
            <a:avLst/>
          </a:prstGeom>
        </p:spPr>
      </p:pic>
    </p:spTree>
    <p:extLst>
      <p:ext uri="{BB962C8B-B14F-4D97-AF65-F5344CB8AC3E}">
        <p14:creationId xmlns:p14="http://schemas.microsoft.com/office/powerpoint/2010/main" val="2099039576"/>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1580</TotalTime>
  <Words>2592</Words>
  <Application>Microsoft Office PowerPoint</Application>
  <PresentationFormat>Panorámica</PresentationFormat>
  <Paragraphs>204</Paragraphs>
  <Slides>36</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36</vt:i4>
      </vt:variant>
    </vt:vector>
  </HeadingPairs>
  <TitlesOfParts>
    <vt:vector size="41" baseType="lpstr">
      <vt:lpstr>Arial</vt:lpstr>
      <vt:lpstr>Calibri</vt:lpstr>
      <vt:lpstr>Calibri Light</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BIENVENIDOS</dc:title>
  <dc:creator>Nataly Lizcano Gomez</dc:creator>
  <cp:lastModifiedBy>ISABELLA CREUSS</cp:lastModifiedBy>
  <cp:revision>16</cp:revision>
  <cp:lastPrinted>2024-06-17T22:24:14Z</cp:lastPrinted>
  <dcterms:created xsi:type="dcterms:W3CDTF">2024-03-05T17:48:02Z</dcterms:created>
  <dcterms:modified xsi:type="dcterms:W3CDTF">2026-08-19T14:41:21Z</dcterms:modified>
</cp:coreProperties>
</file>